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embeddedFontLst>
    <p:embeddedFont>
      <p:font typeface="Quintessential" panose="020B0604020202020204" charset="0"/>
      <p:regular r:id="rId15"/>
    </p:embeddedFont>
    <p:embeddedFont>
      <p:font typeface="Coming Soon" panose="020B0604020202020204" charset="0"/>
      <p:regular r:id="rId16"/>
    </p:embeddedFont>
    <p:embeddedFont>
      <p:font typeface="Comic Sans MS" panose="030F0702030302020204" pitchFamily="66" charset="0"/>
      <p:regular r:id="rId17"/>
      <p:bold r:id="rId18"/>
      <p:italic r:id="rId19"/>
      <p:boldItalic r:id="rId20"/>
    </p:embeddedFont>
    <p:embeddedFont>
      <p:font typeface="Corben"/>
      <p:bold r:id="rId21"/>
    </p:embeddedFont>
    <p:embeddedFont>
      <p:font typeface="Trebuchet MS" panose="020B0603020202020204" pitchFamily="34" charset="0"/>
      <p:regular r:id="rId22"/>
      <p:bold r:id="rId23"/>
      <p:italic r:id="rId24"/>
      <p:boldItalic r:id="rId25"/>
    </p:embeddedFont>
    <p:embeddedFont>
      <p:font typeface="Times" panose="02020603050405020304" pitchFamily="18" charset="0"/>
      <p:regular r:id="rId26"/>
      <p:bold r:id="rId27"/>
      <p:italic r:id="rId28"/>
      <p:boldItalic r:id="rId29"/>
    </p:embeddedFont>
    <p:embeddedFont>
      <p:font typeface="Finger Paint"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Corben"/>
                <a:ea typeface="Corben"/>
                <a:cs typeface="Corben"/>
                <a:sym typeface="Corben"/>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a:p>
        </p:txBody>
      </p:sp>
      <p:sp>
        <p:nvSpPr>
          <p:cNvPr id="189" name="Google Shape;18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a:p>
        </p:txBody>
      </p:sp>
      <p:sp>
        <p:nvSpPr>
          <p:cNvPr id="195" name="Google Shape;19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a:p>
        </p:txBody>
      </p:sp>
      <p:sp>
        <p:nvSpPr>
          <p:cNvPr id="210" name="Google Shape;21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a:p>
        </p:txBody>
      </p:sp>
      <p:sp>
        <p:nvSpPr>
          <p:cNvPr id="228" name="Google Shape;22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a:p>
        </p:txBody>
      </p:sp>
      <p:sp>
        <p:nvSpPr>
          <p:cNvPr id="249" name="Google Shape;24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 name="Google Shape;17;p2"/>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18" name="Google Shape;18;p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630238" y="457200"/>
            <a:ext cx="2949600" cy="16002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32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2" name="Google Shape;72;p11"/>
          <p:cNvSpPr txBox="1">
            <a:spLocks noGrp="1"/>
          </p:cNvSpPr>
          <p:nvPr>
            <p:ph type="body" idx="1"/>
          </p:nvPr>
        </p:nvSpPr>
        <p:spPr>
          <a:xfrm>
            <a:off x="3887788" y="987425"/>
            <a:ext cx="4629300" cy="4873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11"/>
          <p:cNvSpPr txBox="1">
            <a:spLocks noGrp="1"/>
          </p:cNvSpPr>
          <p:nvPr>
            <p:ph type="body" idx="2"/>
          </p:nvPr>
        </p:nvSpPr>
        <p:spPr>
          <a:xfrm>
            <a:off x="630238" y="2057400"/>
            <a:ext cx="2949600" cy="3811500"/>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chemeClr val="dk1"/>
              </a:buClr>
              <a:buSzPts val="32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24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20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2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Arial"/>
                <a:ea typeface="Arial"/>
                <a:cs typeface="Arial"/>
                <a:sym typeface="Arial"/>
              </a:defRPr>
            </a:lvl9pPr>
          </a:lstStyle>
          <a:p>
            <a:endParaRPr/>
          </a:p>
        </p:txBody>
      </p:sp>
      <p:sp>
        <p:nvSpPr>
          <p:cNvPr id="74" name="Google Shape;74;p11"/>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75" name="Google Shape;75;p1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76" name="Google Shape;76;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630238" y="365125"/>
            <a:ext cx="7886700" cy="13257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9" name="Google Shape;79;p12"/>
          <p:cNvSpPr txBox="1">
            <a:spLocks noGrp="1"/>
          </p:cNvSpPr>
          <p:nvPr>
            <p:ph type="body" idx="1"/>
          </p:nvPr>
        </p:nvSpPr>
        <p:spPr>
          <a:xfrm>
            <a:off x="630238" y="1681163"/>
            <a:ext cx="3868800" cy="8238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Arial"/>
                <a:ea typeface="Arial"/>
                <a:cs typeface="Arial"/>
                <a:sym typeface="Arial"/>
              </a:defRPr>
            </a:lvl9pPr>
          </a:lstStyle>
          <a:p>
            <a:endParaRPr/>
          </a:p>
        </p:txBody>
      </p:sp>
      <p:sp>
        <p:nvSpPr>
          <p:cNvPr id="80" name="Google Shape;80;p12"/>
          <p:cNvSpPr txBox="1">
            <a:spLocks noGrp="1"/>
          </p:cNvSpPr>
          <p:nvPr>
            <p:ph type="body" idx="2"/>
          </p:nvPr>
        </p:nvSpPr>
        <p:spPr>
          <a:xfrm>
            <a:off x="630238" y="2505075"/>
            <a:ext cx="3868800" cy="3684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Google Shape;81;p12"/>
          <p:cNvSpPr txBox="1">
            <a:spLocks noGrp="1"/>
          </p:cNvSpPr>
          <p:nvPr>
            <p:ph type="body" idx="3"/>
          </p:nvPr>
        </p:nvSpPr>
        <p:spPr>
          <a:xfrm>
            <a:off x="4629150" y="1681163"/>
            <a:ext cx="3887700" cy="8238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Arial"/>
                <a:ea typeface="Arial"/>
                <a:cs typeface="Arial"/>
                <a:sym typeface="Arial"/>
              </a:defRPr>
            </a:lvl9pPr>
          </a:lstStyle>
          <a:p>
            <a:endParaRPr/>
          </a:p>
        </p:txBody>
      </p:sp>
      <p:sp>
        <p:nvSpPr>
          <p:cNvPr id="82" name="Google Shape;82;p12"/>
          <p:cNvSpPr txBox="1">
            <a:spLocks noGrp="1"/>
          </p:cNvSpPr>
          <p:nvPr>
            <p:ph type="body" idx="4"/>
          </p:nvPr>
        </p:nvSpPr>
        <p:spPr>
          <a:xfrm>
            <a:off x="4629150" y="2505075"/>
            <a:ext cx="3887700" cy="3684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3" name="Google Shape;83;p12"/>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84" name="Google Shape;84;p1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85" name="Google Shape;85;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8" name="Google Shape;88;p13"/>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1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91" name="Google Shape;91;p1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92" name="Google Shape;92;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623888" y="1709738"/>
            <a:ext cx="7886700" cy="28527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6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5" name="Google Shape;95;p14"/>
          <p:cNvSpPr txBox="1">
            <a:spLocks noGrp="1"/>
          </p:cNvSpPr>
          <p:nvPr>
            <p:ph type="body" idx="1"/>
          </p:nvPr>
        </p:nvSpPr>
        <p:spPr>
          <a:xfrm>
            <a:off x="623888" y="4589463"/>
            <a:ext cx="7886700" cy="1500300"/>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9pPr>
          </a:lstStyle>
          <a:p>
            <a:endParaRPr/>
          </a:p>
        </p:txBody>
      </p:sp>
      <p:sp>
        <p:nvSpPr>
          <p:cNvPr id="96" name="Google Shape;96;p14"/>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97" name="Google Shape;97;p1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98" name="Google Shape;98;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15"/>
          <p:cNvSpPr txBox="1">
            <a:spLocks noGrp="1"/>
          </p:cNvSpPr>
          <p:nvPr>
            <p:ph type="ctrTitle"/>
          </p:nvPr>
        </p:nvSpPr>
        <p:spPr>
          <a:xfrm>
            <a:off x="685800" y="22860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1" name="Google Shape;101;p1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2" name="Google Shape;102;p1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103" name="Google Shape;103;p1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104" name="Google Shape;104;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685800" y="609600"/>
            <a:ext cx="7772400" cy="11430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ctr" anchorCtr="0"/>
          <a:lstStyle>
            <a:lvl1pPr marL="0" marR="0" lvl="0"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1pPr>
            <a:lvl2pPr marL="0" marR="0" lvl="1"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2pPr>
            <a:lvl3pPr marL="0" marR="0" lvl="2"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3pPr>
            <a:lvl4pPr marL="0" marR="0" lvl="3"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4pPr>
            <a:lvl5pPr marL="0" marR="0" lvl="4"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5pPr>
            <a:lvl6pPr marL="457200" marR="0" lvl="5"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6pPr>
            <a:lvl7pPr marL="914400" marR="0" lvl="6"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7pPr>
            <a:lvl8pPr marL="1371600" marR="0" lvl="7"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8pPr>
            <a:lvl9pPr marL="1828800" marR="0" lvl="8"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9pPr>
          </a:lstStyle>
          <a:p>
            <a:endParaRPr/>
          </a:p>
        </p:txBody>
      </p:sp>
      <p:sp>
        <p:nvSpPr>
          <p:cNvPr id="113" name="Google Shape;113;p17"/>
          <p:cNvSpPr txBox="1">
            <a:spLocks noGrp="1"/>
          </p:cNvSpPr>
          <p:nvPr>
            <p:ph type="body" idx="1"/>
          </p:nvPr>
        </p:nvSpPr>
        <p:spPr>
          <a:xfrm>
            <a:off x="685800" y="1981200"/>
            <a:ext cx="3810000" cy="41148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Times"/>
              <a:buChar char="•"/>
              <a:defRPr sz="3200" b="0" i="0" u="none" strike="noStrike" cap="none">
                <a:solidFill>
                  <a:schemeClr val="lt1"/>
                </a:solidFill>
                <a:latin typeface="Trebuchet MS"/>
                <a:ea typeface="Trebuchet MS"/>
                <a:cs typeface="Trebuchet MS"/>
                <a:sym typeface="Trebuchet MS"/>
              </a:defRPr>
            </a:lvl1pPr>
            <a:lvl2pPr marL="914400" marR="0" lvl="1" indent="-406400" algn="l" rtl="0">
              <a:spcBef>
                <a:spcPts val="560"/>
              </a:spcBef>
              <a:spcAft>
                <a:spcPts val="0"/>
              </a:spcAft>
              <a:buClr>
                <a:schemeClr val="lt1"/>
              </a:buClr>
              <a:buSzPts val="2800"/>
              <a:buFont typeface="Times"/>
              <a:buChar char="•"/>
              <a:defRPr sz="2800" b="0" i="0" u="none" strike="noStrike" cap="none">
                <a:solidFill>
                  <a:schemeClr val="lt1"/>
                </a:solidFill>
                <a:latin typeface="Trebuchet MS"/>
                <a:ea typeface="Trebuchet MS"/>
                <a:cs typeface="Trebuchet MS"/>
                <a:sym typeface="Trebuchet MS"/>
              </a:defRPr>
            </a:lvl2pPr>
            <a:lvl3pPr marL="1371600" marR="0" lvl="2" indent="-381000" algn="l" rtl="0">
              <a:spcBef>
                <a:spcPts val="480"/>
              </a:spcBef>
              <a:spcAft>
                <a:spcPts val="0"/>
              </a:spcAft>
              <a:buClr>
                <a:schemeClr val="lt1"/>
              </a:buClr>
              <a:buSzPts val="2400"/>
              <a:buFont typeface="Times"/>
              <a:buChar char="•"/>
              <a:defRPr sz="2400" b="0" i="0" u="none" strike="noStrike" cap="none">
                <a:solidFill>
                  <a:schemeClr val="lt1"/>
                </a:solidFill>
                <a:latin typeface="Trebuchet MS"/>
                <a:ea typeface="Trebuchet MS"/>
                <a:cs typeface="Trebuchet MS"/>
                <a:sym typeface="Trebuchet MS"/>
              </a:defRPr>
            </a:lvl3pPr>
            <a:lvl4pPr marL="1828800" marR="0" lvl="3"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4pPr>
            <a:lvl5pPr marL="2286000" marR="0" lvl="4"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14" name="Google Shape;114;p17"/>
          <p:cNvSpPr txBox="1">
            <a:spLocks noGrp="1"/>
          </p:cNvSpPr>
          <p:nvPr>
            <p:ph type="body" idx="2"/>
          </p:nvPr>
        </p:nvSpPr>
        <p:spPr>
          <a:xfrm>
            <a:off x="4648200" y="1981200"/>
            <a:ext cx="3810000" cy="41148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Times"/>
              <a:buChar char="•"/>
              <a:defRPr sz="3200" b="0" i="0" u="none" strike="noStrike" cap="none">
                <a:solidFill>
                  <a:schemeClr val="lt1"/>
                </a:solidFill>
                <a:latin typeface="Trebuchet MS"/>
                <a:ea typeface="Trebuchet MS"/>
                <a:cs typeface="Trebuchet MS"/>
                <a:sym typeface="Trebuchet MS"/>
              </a:defRPr>
            </a:lvl1pPr>
            <a:lvl2pPr marL="914400" marR="0" lvl="1" indent="-406400" algn="l" rtl="0">
              <a:spcBef>
                <a:spcPts val="560"/>
              </a:spcBef>
              <a:spcAft>
                <a:spcPts val="0"/>
              </a:spcAft>
              <a:buClr>
                <a:schemeClr val="lt1"/>
              </a:buClr>
              <a:buSzPts val="2800"/>
              <a:buFont typeface="Times"/>
              <a:buChar char="•"/>
              <a:defRPr sz="2800" b="0" i="0" u="none" strike="noStrike" cap="none">
                <a:solidFill>
                  <a:schemeClr val="lt1"/>
                </a:solidFill>
                <a:latin typeface="Trebuchet MS"/>
                <a:ea typeface="Trebuchet MS"/>
                <a:cs typeface="Trebuchet MS"/>
                <a:sym typeface="Trebuchet MS"/>
              </a:defRPr>
            </a:lvl2pPr>
            <a:lvl3pPr marL="1371600" marR="0" lvl="2" indent="-381000" algn="l" rtl="0">
              <a:spcBef>
                <a:spcPts val="480"/>
              </a:spcBef>
              <a:spcAft>
                <a:spcPts val="0"/>
              </a:spcAft>
              <a:buClr>
                <a:schemeClr val="lt1"/>
              </a:buClr>
              <a:buSzPts val="2400"/>
              <a:buFont typeface="Times"/>
              <a:buChar char="•"/>
              <a:defRPr sz="2400" b="0" i="0" u="none" strike="noStrike" cap="none">
                <a:solidFill>
                  <a:schemeClr val="lt1"/>
                </a:solidFill>
                <a:latin typeface="Trebuchet MS"/>
                <a:ea typeface="Trebuchet MS"/>
                <a:cs typeface="Trebuchet MS"/>
                <a:sym typeface="Trebuchet MS"/>
              </a:defRPr>
            </a:lvl3pPr>
            <a:lvl4pPr marL="1828800" marR="0" lvl="3"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4pPr>
            <a:lvl5pPr marL="2286000" marR="0" lvl="4"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15" name="Google Shape;115;p17"/>
          <p:cNvSpPr txBox="1">
            <a:spLocks noGrp="1"/>
          </p:cNvSpPr>
          <p:nvPr>
            <p:ph type="dt" idx="10"/>
          </p:nvPr>
        </p:nvSpPr>
        <p:spPr>
          <a:xfrm>
            <a:off x="6858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16" name="Google Shape;116;p17"/>
          <p:cNvSpPr txBox="1">
            <a:spLocks noGrp="1"/>
          </p:cNvSpPr>
          <p:nvPr>
            <p:ph type="ftr" idx="11"/>
          </p:nvPr>
        </p:nvSpPr>
        <p:spPr>
          <a:xfrm>
            <a:off x="3124200" y="6248400"/>
            <a:ext cx="28956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17" name="Google Shape;117;p17"/>
          <p:cNvSpPr txBox="1">
            <a:spLocks noGrp="1"/>
          </p:cNvSpPr>
          <p:nvPr>
            <p:ph type="sldNum" idx="12"/>
          </p:nvPr>
        </p:nvSpPr>
        <p:spPr>
          <a:xfrm>
            <a:off x="65532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rot="5400000">
            <a:off x="4743450" y="2381250"/>
            <a:ext cx="5486400" cy="19431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ctr" anchorCtr="0"/>
          <a:lstStyle>
            <a:lvl1pPr marL="0" marR="0" lvl="0"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1pPr>
            <a:lvl2pPr marL="0" marR="0" lvl="1"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2pPr>
            <a:lvl3pPr marL="0" marR="0" lvl="2"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3pPr>
            <a:lvl4pPr marL="0" marR="0" lvl="3"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4pPr>
            <a:lvl5pPr marL="0" marR="0" lvl="4"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5pPr>
            <a:lvl6pPr marL="457200" marR="0" lvl="5"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6pPr>
            <a:lvl7pPr marL="914400" marR="0" lvl="6"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7pPr>
            <a:lvl8pPr marL="1371600" marR="0" lvl="7"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8pPr>
            <a:lvl9pPr marL="1828800" marR="0" lvl="8"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9pPr>
          </a:lstStyle>
          <a:p>
            <a:endParaRPr/>
          </a:p>
        </p:txBody>
      </p:sp>
      <p:sp>
        <p:nvSpPr>
          <p:cNvPr id="120" name="Google Shape;120;p18"/>
          <p:cNvSpPr txBox="1">
            <a:spLocks noGrp="1"/>
          </p:cNvSpPr>
          <p:nvPr>
            <p:ph type="body" idx="1"/>
          </p:nvPr>
        </p:nvSpPr>
        <p:spPr>
          <a:xfrm rot="5400000">
            <a:off x="781050" y="514350"/>
            <a:ext cx="5486400" cy="56769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Times"/>
              <a:buChar char="•"/>
              <a:defRPr sz="3200" b="0" i="0" u="none" strike="noStrike" cap="none">
                <a:solidFill>
                  <a:schemeClr val="lt1"/>
                </a:solidFill>
                <a:latin typeface="Trebuchet MS"/>
                <a:ea typeface="Trebuchet MS"/>
                <a:cs typeface="Trebuchet MS"/>
                <a:sym typeface="Trebuchet MS"/>
              </a:defRPr>
            </a:lvl1pPr>
            <a:lvl2pPr marL="914400" marR="0" lvl="1" indent="-406400" algn="l" rtl="0">
              <a:spcBef>
                <a:spcPts val="560"/>
              </a:spcBef>
              <a:spcAft>
                <a:spcPts val="0"/>
              </a:spcAft>
              <a:buClr>
                <a:schemeClr val="lt1"/>
              </a:buClr>
              <a:buSzPts val="2800"/>
              <a:buFont typeface="Times"/>
              <a:buChar char="•"/>
              <a:defRPr sz="2800" b="0" i="0" u="none" strike="noStrike" cap="none">
                <a:solidFill>
                  <a:schemeClr val="lt1"/>
                </a:solidFill>
                <a:latin typeface="Trebuchet MS"/>
                <a:ea typeface="Trebuchet MS"/>
                <a:cs typeface="Trebuchet MS"/>
                <a:sym typeface="Trebuchet MS"/>
              </a:defRPr>
            </a:lvl2pPr>
            <a:lvl3pPr marL="1371600" marR="0" lvl="2" indent="-381000" algn="l" rtl="0">
              <a:spcBef>
                <a:spcPts val="480"/>
              </a:spcBef>
              <a:spcAft>
                <a:spcPts val="0"/>
              </a:spcAft>
              <a:buClr>
                <a:schemeClr val="lt1"/>
              </a:buClr>
              <a:buSzPts val="2400"/>
              <a:buFont typeface="Times"/>
              <a:buChar char="•"/>
              <a:defRPr sz="2400" b="0" i="0" u="none" strike="noStrike" cap="none">
                <a:solidFill>
                  <a:schemeClr val="lt1"/>
                </a:solidFill>
                <a:latin typeface="Trebuchet MS"/>
                <a:ea typeface="Trebuchet MS"/>
                <a:cs typeface="Trebuchet MS"/>
                <a:sym typeface="Trebuchet MS"/>
              </a:defRPr>
            </a:lvl3pPr>
            <a:lvl4pPr marL="1828800" marR="0" lvl="3"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4pPr>
            <a:lvl5pPr marL="2286000" marR="0" lvl="4"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21" name="Google Shape;121;p18"/>
          <p:cNvSpPr txBox="1">
            <a:spLocks noGrp="1"/>
          </p:cNvSpPr>
          <p:nvPr>
            <p:ph type="dt" idx="10"/>
          </p:nvPr>
        </p:nvSpPr>
        <p:spPr>
          <a:xfrm>
            <a:off x="6858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22" name="Google Shape;122;p18"/>
          <p:cNvSpPr txBox="1">
            <a:spLocks noGrp="1"/>
          </p:cNvSpPr>
          <p:nvPr>
            <p:ph type="ftr" idx="11"/>
          </p:nvPr>
        </p:nvSpPr>
        <p:spPr>
          <a:xfrm>
            <a:off x="3124200" y="6248400"/>
            <a:ext cx="28956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23" name="Google Shape;123;p18"/>
          <p:cNvSpPr txBox="1">
            <a:spLocks noGrp="1"/>
          </p:cNvSpPr>
          <p:nvPr>
            <p:ph type="sldNum" idx="12"/>
          </p:nvPr>
        </p:nvSpPr>
        <p:spPr>
          <a:xfrm>
            <a:off x="65532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685800" y="609600"/>
            <a:ext cx="7772400" cy="11430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ctr" anchorCtr="0"/>
          <a:lstStyle>
            <a:lvl1pPr marL="0" marR="0" lvl="0"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1pPr>
            <a:lvl2pPr marL="0" marR="0" lvl="1"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2pPr>
            <a:lvl3pPr marL="0" marR="0" lvl="2"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3pPr>
            <a:lvl4pPr marL="0" marR="0" lvl="3"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4pPr>
            <a:lvl5pPr marL="0" marR="0" lvl="4"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5pPr>
            <a:lvl6pPr marL="457200" marR="0" lvl="5"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6pPr>
            <a:lvl7pPr marL="914400" marR="0" lvl="6"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7pPr>
            <a:lvl8pPr marL="1371600" marR="0" lvl="7"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8pPr>
            <a:lvl9pPr marL="1828800" marR="0" lvl="8"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9pPr>
          </a:lstStyle>
          <a:p>
            <a:endParaRPr/>
          </a:p>
        </p:txBody>
      </p:sp>
      <p:sp>
        <p:nvSpPr>
          <p:cNvPr id="126" name="Google Shape;126;p19"/>
          <p:cNvSpPr txBox="1">
            <a:spLocks noGrp="1"/>
          </p:cNvSpPr>
          <p:nvPr>
            <p:ph type="body" idx="1"/>
          </p:nvPr>
        </p:nvSpPr>
        <p:spPr>
          <a:xfrm rot="5400000">
            <a:off x="2514600" y="152400"/>
            <a:ext cx="4114800" cy="77724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Times"/>
              <a:buChar char="•"/>
              <a:defRPr sz="3200" b="0" i="0" u="none" strike="noStrike" cap="none">
                <a:solidFill>
                  <a:schemeClr val="lt1"/>
                </a:solidFill>
                <a:latin typeface="Trebuchet MS"/>
                <a:ea typeface="Trebuchet MS"/>
                <a:cs typeface="Trebuchet MS"/>
                <a:sym typeface="Trebuchet MS"/>
              </a:defRPr>
            </a:lvl1pPr>
            <a:lvl2pPr marL="914400" marR="0" lvl="1" indent="-406400" algn="l" rtl="0">
              <a:spcBef>
                <a:spcPts val="560"/>
              </a:spcBef>
              <a:spcAft>
                <a:spcPts val="0"/>
              </a:spcAft>
              <a:buClr>
                <a:schemeClr val="lt1"/>
              </a:buClr>
              <a:buSzPts val="2800"/>
              <a:buFont typeface="Times"/>
              <a:buChar char="•"/>
              <a:defRPr sz="2800" b="0" i="0" u="none" strike="noStrike" cap="none">
                <a:solidFill>
                  <a:schemeClr val="lt1"/>
                </a:solidFill>
                <a:latin typeface="Trebuchet MS"/>
                <a:ea typeface="Trebuchet MS"/>
                <a:cs typeface="Trebuchet MS"/>
                <a:sym typeface="Trebuchet MS"/>
              </a:defRPr>
            </a:lvl2pPr>
            <a:lvl3pPr marL="1371600" marR="0" lvl="2" indent="-381000" algn="l" rtl="0">
              <a:spcBef>
                <a:spcPts val="480"/>
              </a:spcBef>
              <a:spcAft>
                <a:spcPts val="0"/>
              </a:spcAft>
              <a:buClr>
                <a:schemeClr val="lt1"/>
              </a:buClr>
              <a:buSzPts val="2400"/>
              <a:buFont typeface="Times"/>
              <a:buChar char="•"/>
              <a:defRPr sz="2400" b="0" i="0" u="none" strike="noStrike" cap="none">
                <a:solidFill>
                  <a:schemeClr val="lt1"/>
                </a:solidFill>
                <a:latin typeface="Trebuchet MS"/>
                <a:ea typeface="Trebuchet MS"/>
                <a:cs typeface="Trebuchet MS"/>
                <a:sym typeface="Trebuchet MS"/>
              </a:defRPr>
            </a:lvl3pPr>
            <a:lvl4pPr marL="1828800" marR="0" lvl="3"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4pPr>
            <a:lvl5pPr marL="2286000" marR="0" lvl="4"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27" name="Google Shape;127;p19"/>
          <p:cNvSpPr txBox="1">
            <a:spLocks noGrp="1"/>
          </p:cNvSpPr>
          <p:nvPr>
            <p:ph type="dt" idx="10"/>
          </p:nvPr>
        </p:nvSpPr>
        <p:spPr>
          <a:xfrm>
            <a:off x="6858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28" name="Google Shape;128;p19"/>
          <p:cNvSpPr txBox="1">
            <a:spLocks noGrp="1"/>
          </p:cNvSpPr>
          <p:nvPr>
            <p:ph type="ftr" idx="11"/>
          </p:nvPr>
        </p:nvSpPr>
        <p:spPr>
          <a:xfrm>
            <a:off x="3124200" y="6248400"/>
            <a:ext cx="28956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29" name="Google Shape;129;p19"/>
          <p:cNvSpPr txBox="1">
            <a:spLocks noGrp="1"/>
          </p:cNvSpPr>
          <p:nvPr>
            <p:ph type="sldNum" idx="12"/>
          </p:nvPr>
        </p:nvSpPr>
        <p:spPr>
          <a:xfrm>
            <a:off x="65532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630238" y="457200"/>
            <a:ext cx="2949600" cy="1600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b" anchorCtr="0"/>
          <a:lstStyle>
            <a:lvl1pPr marL="0" marR="0" lvl="0" indent="0" algn="ctr" rtl="0">
              <a:spcBef>
                <a:spcPts val="0"/>
              </a:spcBef>
              <a:spcAft>
                <a:spcPts val="0"/>
              </a:spcAft>
              <a:buSzPts val="1400"/>
              <a:buNone/>
              <a:defRPr sz="3200" b="1" i="0" u="none" strike="noStrike" cap="none">
                <a:solidFill>
                  <a:schemeClr val="lt2"/>
                </a:solidFill>
                <a:latin typeface="Trebuchet MS"/>
                <a:ea typeface="Trebuchet MS"/>
                <a:cs typeface="Trebuchet MS"/>
                <a:sym typeface="Trebuchet MS"/>
              </a:defRPr>
            </a:lvl1pPr>
            <a:lvl2pPr marL="0" marR="0" lvl="1"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2pPr>
            <a:lvl3pPr marL="0" marR="0" lvl="2"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3pPr>
            <a:lvl4pPr marL="0" marR="0" lvl="3"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4pPr>
            <a:lvl5pPr marL="0" marR="0" lvl="4"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5pPr>
            <a:lvl6pPr marL="457200" marR="0" lvl="5"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6pPr>
            <a:lvl7pPr marL="914400" marR="0" lvl="6"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7pPr>
            <a:lvl8pPr marL="1371600" marR="0" lvl="7"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8pPr>
            <a:lvl9pPr marL="1828800" marR="0" lvl="8"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9pPr>
          </a:lstStyle>
          <a:p>
            <a:endParaRPr/>
          </a:p>
        </p:txBody>
      </p:sp>
      <p:sp>
        <p:nvSpPr>
          <p:cNvPr id="132" name="Google Shape;132;p20"/>
          <p:cNvSpPr>
            <a:spLocks noGrp="1"/>
          </p:cNvSpPr>
          <p:nvPr>
            <p:ph type="pic" idx="2"/>
          </p:nvPr>
        </p:nvSpPr>
        <p:spPr>
          <a:xfrm>
            <a:off x="3887788" y="987425"/>
            <a:ext cx="4629300" cy="48735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spcBef>
                <a:spcPts val="640"/>
              </a:spcBef>
              <a:spcAft>
                <a:spcPts val="0"/>
              </a:spcAft>
              <a:buClr>
                <a:schemeClr val="lt1"/>
              </a:buClr>
              <a:buSzPts val="1400"/>
              <a:buFont typeface="Times"/>
              <a:buNone/>
              <a:defRPr sz="3200" b="0" i="0" u="none" strike="noStrike" cap="none">
                <a:solidFill>
                  <a:schemeClr val="lt1"/>
                </a:solidFill>
                <a:latin typeface="Trebuchet MS"/>
                <a:ea typeface="Trebuchet MS"/>
                <a:cs typeface="Trebuchet MS"/>
                <a:sym typeface="Trebuchet MS"/>
              </a:defRPr>
            </a:lvl1pPr>
            <a:lvl2pPr marL="457200" marR="0" lvl="1" indent="0" algn="l" rtl="0">
              <a:spcBef>
                <a:spcPts val="560"/>
              </a:spcBef>
              <a:spcAft>
                <a:spcPts val="0"/>
              </a:spcAft>
              <a:buClr>
                <a:schemeClr val="lt1"/>
              </a:buClr>
              <a:buSzPts val="1400"/>
              <a:buFont typeface="Times"/>
              <a:buNone/>
              <a:defRPr sz="2800" b="0" i="0" u="none" strike="noStrike" cap="none">
                <a:solidFill>
                  <a:schemeClr val="lt1"/>
                </a:solidFill>
                <a:latin typeface="Trebuchet MS"/>
                <a:ea typeface="Trebuchet MS"/>
                <a:cs typeface="Trebuchet MS"/>
                <a:sym typeface="Trebuchet MS"/>
              </a:defRPr>
            </a:lvl2pPr>
            <a:lvl3pPr marL="914400" marR="0" lvl="2" indent="0" algn="l" rtl="0">
              <a:spcBef>
                <a:spcPts val="480"/>
              </a:spcBef>
              <a:spcAft>
                <a:spcPts val="0"/>
              </a:spcAft>
              <a:buClr>
                <a:schemeClr val="lt1"/>
              </a:buClr>
              <a:buSzPts val="1400"/>
              <a:buFont typeface="Times"/>
              <a:buNone/>
              <a:defRPr sz="2400" b="0" i="0" u="none" strike="noStrike" cap="none">
                <a:solidFill>
                  <a:schemeClr val="lt1"/>
                </a:solidFill>
                <a:latin typeface="Trebuchet MS"/>
                <a:ea typeface="Trebuchet MS"/>
                <a:cs typeface="Trebuchet MS"/>
                <a:sym typeface="Trebuchet MS"/>
              </a:defRPr>
            </a:lvl3pPr>
            <a:lvl4pPr marL="1371600" marR="0" lvl="3" indent="0" algn="l" rtl="0">
              <a:spcBef>
                <a:spcPts val="400"/>
              </a:spcBef>
              <a:spcAft>
                <a:spcPts val="0"/>
              </a:spcAft>
              <a:buClr>
                <a:schemeClr val="lt1"/>
              </a:buClr>
              <a:buSzPts val="1400"/>
              <a:buFont typeface="Times"/>
              <a:buNone/>
              <a:defRPr sz="2000" b="0" i="0" u="none" strike="noStrike" cap="none">
                <a:solidFill>
                  <a:schemeClr val="lt1"/>
                </a:solidFill>
                <a:latin typeface="Trebuchet MS"/>
                <a:ea typeface="Trebuchet MS"/>
                <a:cs typeface="Trebuchet MS"/>
                <a:sym typeface="Trebuchet MS"/>
              </a:defRPr>
            </a:lvl4pPr>
            <a:lvl5pPr marL="1828800" marR="0" lvl="4" indent="0" algn="l" rtl="0">
              <a:spcBef>
                <a:spcPts val="400"/>
              </a:spcBef>
              <a:spcAft>
                <a:spcPts val="0"/>
              </a:spcAft>
              <a:buClr>
                <a:schemeClr val="lt1"/>
              </a:buClr>
              <a:buSzPts val="1400"/>
              <a:buFont typeface="Times"/>
              <a:buNone/>
              <a:defRPr sz="20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spcAft>
                <a:spcPts val="0"/>
              </a:spcAft>
              <a:buClr>
                <a:schemeClr val="lt1"/>
              </a:buClr>
              <a:buSzPts val="1400"/>
              <a:buFont typeface="Arial"/>
              <a:buNone/>
              <a:defRPr sz="20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spcAft>
                <a:spcPts val="0"/>
              </a:spcAft>
              <a:buClr>
                <a:schemeClr val="lt1"/>
              </a:buClr>
              <a:buSzPts val="1400"/>
              <a:buFont typeface="Arial"/>
              <a:buNone/>
              <a:defRPr sz="20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spcAft>
                <a:spcPts val="0"/>
              </a:spcAft>
              <a:buClr>
                <a:schemeClr val="lt1"/>
              </a:buClr>
              <a:buSzPts val="1400"/>
              <a:buFont typeface="Arial"/>
              <a:buNone/>
              <a:defRPr sz="20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spcAft>
                <a:spcPts val="0"/>
              </a:spcAft>
              <a:buClr>
                <a:schemeClr val="lt1"/>
              </a:buClr>
              <a:buSzPts val="14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33" name="Google Shape;133;p20"/>
          <p:cNvSpPr txBox="1">
            <a:spLocks noGrp="1"/>
          </p:cNvSpPr>
          <p:nvPr>
            <p:ph type="body" idx="1"/>
          </p:nvPr>
        </p:nvSpPr>
        <p:spPr>
          <a:xfrm>
            <a:off x="630238" y="2057400"/>
            <a:ext cx="2949600" cy="38115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228600" algn="l" rtl="0">
              <a:spcBef>
                <a:spcPts val="320"/>
              </a:spcBef>
              <a:spcAft>
                <a:spcPts val="0"/>
              </a:spcAft>
              <a:buClr>
                <a:schemeClr val="lt1"/>
              </a:buClr>
              <a:buSzPts val="3200"/>
              <a:buFont typeface="Times"/>
              <a:buNone/>
              <a:defRPr sz="1600" b="0" i="0" u="none" strike="noStrike" cap="none">
                <a:solidFill>
                  <a:schemeClr val="lt1"/>
                </a:solidFill>
                <a:latin typeface="Trebuchet MS"/>
                <a:ea typeface="Trebuchet MS"/>
                <a:cs typeface="Trebuchet MS"/>
                <a:sym typeface="Trebuchet MS"/>
              </a:defRPr>
            </a:lvl1pPr>
            <a:lvl2pPr marL="914400" marR="0" lvl="1" indent="-228600" algn="l" rtl="0">
              <a:spcBef>
                <a:spcPts val="280"/>
              </a:spcBef>
              <a:spcAft>
                <a:spcPts val="0"/>
              </a:spcAft>
              <a:buClr>
                <a:schemeClr val="lt1"/>
              </a:buClr>
              <a:buSzPts val="2800"/>
              <a:buFont typeface="Times"/>
              <a:buNone/>
              <a:defRPr sz="1400" b="0" i="0" u="none" strike="noStrike" cap="none">
                <a:solidFill>
                  <a:schemeClr val="lt1"/>
                </a:solidFill>
                <a:latin typeface="Trebuchet MS"/>
                <a:ea typeface="Trebuchet MS"/>
                <a:cs typeface="Trebuchet MS"/>
                <a:sym typeface="Trebuchet MS"/>
              </a:defRPr>
            </a:lvl2pPr>
            <a:lvl3pPr marL="1371600" marR="0" lvl="2" indent="-228600" algn="l" rtl="0">
              <a:spcBef>
                <a:spcPts val="240"/>
              </a:spcBef>
              <a:spcAft>
                <a:spcPts val="0"/>
              </a:spcAft>
              <a:buClr>
                <a:schemeClr val="lt1"/>
              </a:buClr>
              <a:buSzPts val="2400"/>
              <a:buFont typeface="Times"/>
              <a:buNone/>
              <a:defRPr sz="1200" b="0" i="0" u="none" strike="noStrike" cap="none">
                <a:solidFill>
                  <a:schemeClr val="lt1"/>
                </a:solidFill>
                <a:latin typeface="Trebuchet MS"/>
                <a:ea typeface="Trebuchet MS"/>
                <a:cs typeface="Trebuchet MS"/>
                <a:sym typeface="Trebuchet MS"/>
              </a:defRPr>
            </a:lvl3pPr>
            <a:lvl4pPr marL="1828800" marR="0" lvl="3" indent="-228600" algn="l" rtl="0">
              <a:spcBef>
                <a:spcPts val="200"/>
              </a:spcBef>
              <a:spcAft>
                <a:spcPts val="0"/>
              </a:spcAft>
              <a:buClr>
                <a:schemeClr val="lt1"/>
              </a:buClr>
              <a:buSzPts val="2000"/>
              <a:buFont typeface="Times"/>
              <a:buNone/>
              <a:defRPr sz="1000" b="0" i="0" u="none" strike="noStrike" cap="none">
                <a:solidFill>
                  <a:schemeClr val="lt1"/>
                </a:solidFill>
                <a:latin typeface="Trebuchet MS"/>
                <a:ea typeface="Trebuchet MS"/>
                <a:cs typeface="Trebuchet MS"/>
                <a:sym typeface="Trebuchet MS"/>
              </a:defRPr>
            </a:lvl4pPr>
            <a:lvl5pPr marL="2286000" marR="0" lvl="4" indent="-228600" algn="l" rtl="0">
              <a:spcBef>
                <a:spcPts val="200"/>
              </a:spcBef>
              <a:spcAft>
                <a:spcPts val="0"/>
              </a:spcAft>
              <a:buClr>
                <a:schemeClr val="lt1"/>
              </a:buClr>
              <a:buSzPts val="2000"/>
              <a:buFont typeface="Times"/>
              <a:buNone/>
              <a:defRPr sz="10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Trebuchet MS"/>
                <a:ea typeface="Trebuchet MS"/>
                <a:cs typeface="Trebuchet MS"/>
                <a:sym typeface="Trebuchet MS"/>
              </a:defRPr>
            </a:lvl9pPr>
          </a:lstStyle>
          <a:p>
            <a:endParaRPr/>
          </a:p>
        </p:txBody>
      </p:sp>
      <p:sp>
        <p:nvSpPr>
          <p:cNvPr id="134" name="Google Shape;134;p20"/>
          <p:cNvSpPr txBox="1">
            <a:spLocks noGrp="1"/>
          </p:cNvSpPr>
          <p:nvPr>
            <p:ph type="dt" idx="10"/>
          </p:nvPr>
        </p:nvSpPr>
        <p:spPr>
          <a:xfrm>
            <a:off x="6858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35" name="Google Shape;135;p20"/>
          <p:cNvSpPr txBox="1">
            <a:spLocks noGrp="1"/>
          </p:cNvSpPr>
          <p:nvPr>
            <p:ph type="ftr" idx="11"/>
          </p:nvPr>
        </p:nvSpPr>
        <p:spPr>
          <a:xfrm>
            <a:off x="3124200" y="6248400"/>
            <a:ext cx="28956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36" name="Google Shape;136;p20"/>
          <p:cNvSpPr txBox="1">
            <a:spLocks noGrp="1"/>
          </p:cNvSpPr>
          <p:nvPr>
            <p:ph type="sldNum" idx="12"/>
          </p:nvPr>
        </p:nvSpPr>
        <p:spPr>
          <a:xfrm>
            <a:off x="65532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630238" y="457200"/>
            <a:ext cx="2949600" cy="1600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b" anchorCtr="0"/>
          <a:lstStyle>
            <a:lvl1pPr marL="0" marR="0" lvl="0" indent="0" algn="ctr" rtl="0">
              <a:spcBef>
                <a:spcPts val="0"/>
              </a:spcBef>
              <a:spcAft>
                <a:spcPts val="0"/>
              </a:spcAft>
              <a:buSzPts val="1400"/>
              <a:buNone/>
              <a:defRPr sz="3200" b="1" i="0" u="none" strike="noStrike" cap="none">
                <a:solidFill>
                  <a:schemeClr val="lt2"/>
                </a:solidFill>
                <a:latin typeface="Trebuchet MS"/>
                <a:ea typeface="Trebuchet MS"/>
                <a:cs typeface="Trebuchet MS"/>
                <a:sym typeface="Trebuchet MS"/>
              </a:defRPr>
            </a:lvl1pPr>
            <a:lvl2pPr marL="0" marR="0" lvl="1"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2pPr>
            <a:lvl3pPr marL="0" marR="0" lvl="2"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3pPr>
            <a:lvl4pPr marL="0" marR="0" lvl="3"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4pPr>
            <a:lvl5pPr marL="0" marR="0" lvl="4"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5pPr>
            <a:lvl6pPr marL="457200" marR="0" lvl="5"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6pPr>
            <a:lvl7pPr marL="914400" marR="0" lvl="6"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7pPr>
            <a:lvl8pPr marL="1371600" marR="0" lvl="7"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8pPr>
            <a:lvl9pPr marL="1828800" marR="0" lvl="8"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9pPr>
          </a:lstStyle>
          <a:p>
            <a:endParaRPr/>
          </a:p>
        </p:txBody>
      </p:sp>
      <p:sp>
        <p:nvSpPr>
          <p:cNvPr id="139" name="Google Shape;139;p21"/>
          <p:cNvSpPr txBox="1">
            <a:spLocks noGrp="1"/>
          </p:cNvSpPr>
          <p:nvPr>
            <p:ph type="body" idx="1"/>
          </p:nvPr>
        </p:nvSpPr>
        <p:spPr>
          <a:xfrm>
            <a:off x="3887788" y="987425"/>
            <a:ext cx="4629300" cy="48735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Times"/>
              <a:buChar char="•"/>
              <a:defRPr sz="3200" b="0" i="0" u="none" strike="noStrike" cap="none">
                <a:solidFill>
                  <a:schemeClr val="lt1"/>
                </a:solidFill>
                <a:latin typeface="Trebuchet MS"/>
                <a:ea typeface="Trebuchet MS"/>
                <a:cs typeface="Trebuchet MS"/>
                <a:sym typeface="Trebuchet MS"/>
              </a:defRPr>
            </a:lvl1pPr>
            <a:lvl2pPr marL="914400" marR="0" lvl="1" indent="-406400" algn="l" rtl="0">
              <a:spcBef>
                <a:spcPts val="560"/>
              </a:spcBef>
              <a:spcAft>
                <a:spcPts val="0"/>
              </a:spcAft>
              <a:buClr>
                <a:schemeClr val="lt1"/>
              </a:buClr>
              <a:buSzPts val="2800"/>
              <a:buFont typeface="Times"/>
              <a:buChar char="•"/>
              <a:defRPr sz="2800" b="0" i="0" u="none" strike="noStrike" cap="none">
                <a:solidFill>
                  <a:schemeClr val="lt1"/>
                </a:solidFill>
                <a:latin typeface="Trebuchet MS"/>
                <a:ea typeface="Trebuchet MS"/>
                <a:cs typeface="Trebuchet MS"/>
                <a:sym typeface="Trebuchet MS"/>
              </a:defRPr>
            </a:lvl2pPr>
            <a:lvl3pPr marL="1371600" marR="0" lvl="2" indent="-381000" algn="l" rtl="0">
              <a:spcBef>
                <a:spcPts val="480"/>
              </a:spcBef>
              <a:spcAft>
                <a:spcPts val="0"/>
              </a:spcAft>
              <a:buClr>
                <a:schemeClr val="lt1"/>
              </a:buClr>
              <a:buSzPts val="2400"/>
              <a:buFont typeface="Times"/>
              <a:buChar char="•"/>
              <a:defRPr sz="2400" b="0" i="0" u="none" strike="noStrike" cap="none">
                <a:solidFill>
                  <a:schemeClr val="lt1"/>
                </a:solidFill>
                <a:latin typeface="Trebuchet MS"/>
                <a:ea typeface="Trebuchet MS"/>
                <a:cs typeface="Trebuchet MS"/>
                <a:sym typeface="Trebuchet MS"/>
              </a:defRPr>
            </a:lvl3pPr>
            <a:lvl4pPr marL="1828800" marR="0" lvl="3"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4pPr>
            <a:lvl5pPr marL="2286000" marR="0" lvl="4"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5pPr>
            <a:lvl6pPr marL="2743200" marR="0" lvl="5"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6pPr>
            <a:lvl7pPr marL="3200400" marR="0" lvl="6"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7pPr>
            <a:lvl8pPr marL="3657600" marR="0" lvl="7"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8pPr>
            <a:lvl9pPr marL="4114800" marR="0" lvl="8"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9pPr>
          </a:lstStyle>
          <a:p>
            <a:endParaRPr/>
          </a:p>
        </p:txBody>
      </p:sp>
      <p:sp>
        <p:nvSpPr>
          <p:cNvPr id="140" name="Google Shape;140;p21"/>
          <p:cNvSpPr txBox="1">
            <a:spLocks noGrp="1"/>
          </p:cNvSpPr>
          <p:nvPr>
            <p:ph type="body" idx="2"/>
          </p:nvPr>
        </p:nvSpPr>
        <p:spPr>
          <a:xfrm>
            <a:off x="630238" y="2057400"/>
            <a:ext cx="2949600" cy="38115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228600" algn="l" rtl="0">
              <a:spcBef>
                <a:spcPts val="320"/>
              </a:spcBef>
              <a:spcAft>
                <a:spcPts val="0"/>
              </a:spcAft>
              <a:buClr>
                <a:schemeClr val="lt1"/>
              </a:buClr>
              <a:buSzPts val="3200"/>
              <a:buFont typeface="Times"/>
              <a:buNone/>
              <a:defRPr sz="1600" b="0" i="0" u="none" strike="noStrike" cap="none">
                <a:solidFill>
                  <a:schemeClr val="lt1"/>
                </a:solidFill>
                <a:latin typeface="Trebuchet MS"/>
                <a:ea typeface="Trebuchet MS"/>
                <a:cs typeface="Trebuchet MS"/>
                <a:sym typeface="Trebuchet MS"/>
              </a:defRPr>
            </a:lvl1pPr>
            <a:lvl2pPr marL="914400" marR="0" lvl="1" indent="-228600" algn="l" rtl="0">
              <a:spcBef>
                <a:spcPts val="280"/>
              </a:spcBef>
              <a:spcAft>
                <a:spcPts val="0"/>
              </a:spcAft>
              <a:buClr>
                <a:schemeClr val="lt1"/>
              </a:buClr>
              <a:buSzPts val="2800"/>
              <a:buFont typeface="Times"/>
              <a:buNone/>
              <a:defRPr sz="1400" b="0" i="0" u="none" strike="noStrike" cap="none">
                <a:solidFill>
                  <a:schemeClr val="lt1"/>
                </a:solidFill>
                <a:latin typeface="Trebuchet MS"/>
                <a:ea typeface="Trebuchet MS"/>
                <a:cs typeface="Trebuchet MS"/>
                <a:sym typeface="Trebuchet MS"/>
              </a:defRPr>
            </a:lvl2pPr>
            <a:lvl3pPr marL="1371600" marR="0" lvl="2" indent="-228600" algn="l" rtl="0">
              <a:spcBef>
                <a:spcPts val="240"/>
              </a:spcBef>
              <a:spcAft>
                <a:spcPts val="0"/>
              </a:spcAft>
              <a:buClr>
                <a:schemeClr val="lt1"/>
              </a:buClr>
              <a:buSzPts val="2400"/>
              <a:buFont typeface="Times"/>
              <a:buNone/>
              <a:defRPr sz="1200" b="0" i="0" u="none" strike="noStrike" cap="none">
                <a:solidFill>
                  <a:schemeClr val="lt1"/>
                </a:solidFill>
                <a:latin typeface="Trebuchet MS"/>
                <a:ea typeface="Trebuchet MS"/>
                <a:cs typeface="Trebuchet MS"/>
                <a:sym typeface="Trebuchet MS"/>
              </a:defRPr>
            </a:lvl3pPr>
            <a:lvl4pPr marL="1828800" marR="0" lvl="3" indent="-228600" algn="l" rtl="0">
              <a:spcBef>
                <a:spcPts val="200"/>
              </a:spcBef>
              <a:spcAft>
                <a:spcPts val="0"/>
              </a:spcAft>
              <a:buClr>
                <a:schemeClr val="lt1"/>
              </a:buClr>
              <a:buSzPts val="2000"/>
              <a:buFont typeface="Times"/>
              <a:buNone/>
              <a:defRPr sz="1000" b="0" i="0" u="none" strike="noStrike" cap="none">
                <a:solidFill>
                  <a:schemeClr val="lt1"/>
                </a:solidFill>
                <a:latin typeface="Trebuchet MS"/>
                <a:ea typeface="Trebuchet MS"/>
                <a:cs typeface="Trebuchet MS"/>
                <a:sym typeface="Trebuchet MS"/>
              </a:defRPr>
            </a:lvl4pPr>
            <a:lvl5pPr marL="2286000" marR="0" lvl="4" indent="-228600" algn="l" rtl="0">
              <a:spcBef>
                <a:spcPts val="200"/>
              </a:spcBef>
              <a:spcAft>
                <a:spcPts val="0"/>
              </a:spcAft>
              <a:buClr>
                <a:schemeClr val="lt1"/>
              </a:buClr>
              <a:buSzPts val="2000"/>
              <a:buFont typeface="Times"/>
              <a:buNone/>
              <a:defRPr sz="10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Trebuchet MS"/>
                <a:ea typeface="Trebuchet MS"/>
                <a:cs typeface="Trebuchet MS"/>
                <a:sym typeface="Trebuchet MS"/>
              </a:defRPr>
            </a:lvl9pPr>
          </a:lstStyle>
          <a:p>
            <a:endParaRPr/>
          </a:p>
        </p:txBody>
      </p:sp>
      <p:sp>
        <p:nvSpPr>
          <p:cNvPr id="141" name="Google Shape;141;p21"/>
          <p:cNvSpPr txBox="1">
            <a:spLocks noGrp="1"/>
          </p:cNvSpPr>
          <p:nvPr>
            <p:ph type="dt" idx="10"/>
          </p:nvPr>
        </p:nvSpPr>
        <p:spPr>
          <a:xfrm>
            <a:off x="6858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42" name="Google Shape;142;p21"/>
          <p:cNvSpPr txBox="1">
            <a:spLocks noGrp="1"/>
          </p:cNvSpPr>
          <p:nvPr>
            <p:ph type="ftr" idx="11"/>
          </p:nvPr>
        </p:nvSpPr>
        <p:spPr>
          <a:xfrm>
            <a:off x="3124200" y="6248400"/>
            <a:ext cx="28956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43" name="Google Shape;143;p21"/>
          <p:cNvSpPr txBox="1">
            <a:spLocks noGrp="1"/>
          </p:cNvSpPr>
          <p:nvPr>
            <p:ph type="sldNum" idx="12"/>
          </p:nvPr>
        </p:nvSpPr>
        <p:spPr>
          <a:xfrm>
            <a:off x="65532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2" name="Google Shape;22;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24" name="Google Shape;24;p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p22"/>
          <p:cNvSpPr txBox="1">
            <a:spLocks noGrp="1"/>
          </p:cNvSpPr>
          <p:nvPr>
            <p:ph type="dt" idx="10"/>
          </p:nvPr>
        </p:nvSpPr>
        <p:spPr>
          <a:xfrm>
            <a:off x="6858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46" name="Google Shape;146;p22"/>
          <p:cNvSpPr txBox="1">
            <a:spLocks noGrp="1"/>
          </p:cNvSpPr>
          <p:nvPr>
            <p:ph type="ftr" idx="11"/>
          </p:nvPr>
        </p:nvSpPr>
        <p:spPr>
          <a:xfrm>
            <a:off x="3124200" y="6248400"/>
            <a:ext cx="28956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47" name="Google Shape;147;p22"/>
          <p:cNvSpPr txBox="1">
            <a:spLocks noGrp="1"/>
          </p:cNvSpPr>
          <p:nvPr>
            <p:ph type="sldNum" idx="12"/>
          </p:nvPr>
        </p:nvSpPr>
        <p:spPr>
          <a:xfrm>
            <a:off x="65532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685800" y="609600"/>
            <a:ext cx="7772400" cy="11430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ctr" anchorCtr="0"/>
          <a:lstStyle>
            <a:lvl1pPr marL="0" marR="0" lvl="0"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1pPr>
            <a:lvl2pPr marL="0" marR="0" lvl="1"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2pPr>
            <a:lvl3pPr marL="0" marR="0" lvl="2"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3pPr>
            <a:lvl4pPr marL="0" marR="0" lvl="3"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4pPr>
            <a:lvl5pPr marL="0" marR="0" lvl="4"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5pPr>
            <a:lvl6pPr marL="457200" marR="0" lvl="5"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6pPr>
            <a:lvl7pPr marL="914400" marR="0" lvl="6"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7pPr>
            <a:lvl8pPr marL="1371600" marR="0" lvl="7"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8pPr>
            <a:lvl9pPr marL="1828800" marR="0" lvl="8"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9pPr>
          </a:lstStyle>
          <a:p>
            <a:endParaRPr/>
          </a:p>
        </p:txBody>
      </p:sp>
      <p:sp>
        <p:nvSpPr>
          <p:cNvPr id="150" name="Google Shape;150;p23"/>
          <p:cNvSpPr txBox="1">
            <a:spLocks noGrp="1"/>
          </p:cNvSpPr>
          <p:nvPr>
            <p:ph type="dt" idx="10"/>
          </p:nvPr>
        </p:nvSpPr>
        <p:spPr>
          <a:xfrm>
            <a:off x="6858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51" name="Google Shape;151;p23"/>
          <p:cNvSpPr txBox="1">
            <a:spLocks noGrp="1"/>
          </p:cNvSpPr>
          <p:nvPr>
            <p:ph type="ftr" idx="11"/>
          </p:nvPr>
        </p:nvSpPr>
        <p:spPr>
          <a:xfrm>
            <a:off x="3124200" y="6248400"/>
            <a:ext cx="28956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52" name="Google Shape;152;p23"/>
          <p:cNvSpPr txBox="1">
            <a:spLocks noGrp="1"/>
          </p:cNvSpPr>
          <p:nvPr>
            <p:ph type="sldNum" idx="12"/>
          </p:nvPr>
        </p:nvSpPr>
        <p:spPr>
          <a:xfrm>
            <a:off x="65532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630238" y="365125"/>
            <a:ext cx="7886700" cy="13257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ctr" anchorCtr="0"/>
          <a:lstStyle>
            <a:lvl1pPr marL="0" marR="0" lvl="0"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1pPr>
            <a:lvl2pPr marL="0" marR="0" lvl="1"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2pPr>
            <a:lvl3pPr marL="0" marR="0" lvl="2"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3pPr>
            <a:lvl4pPr marL="0" marR="0" lvl="3"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4pPr>
            <a:lvl5pPr marL="0" marR="0" lvl="4"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5pPr>
            <a:lvl6pPr marL="457200" marR="0" lvl="5"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6pPr>
            <a:lvl7pPr marL="914400" marR="0" lvl="6"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7pPr>
            <a:lvl8pPr marL="1371600" marR="0" lvl="7"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8pPr>
            <a:lvl9pPr marL="1828800" marR="0" lvl="8"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9pPr>
          </a:lstStyle>
          <a:p>
            <a:endParaRPr/>
          </a:p>
        </p:txBody>
      </p:sp>
      <p:sp>
        <p:nvSpPr>
          <p:cNvPr id="155" name="Google Shape;155;p24"/>
          <p:cNvSpPr txBox="1">
            <a:spLocks noGrp="1"/>
          </p:cNvSpPr>
          <p:nvPr>
            <p:ph type="body" idx="1"/>
          </p:nvPr>
        </p:nvSpPr>
        <p:spPr>
          <a:xfrm>
            <a:off x="630238" y="1681163"/>
            <a:ext cx="3868800" cy="8238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3200"/>
              <a:buFont typeface="Times"/>
              <a:buNone/>
              <a:defRPr sz="2400" b="1" i="0" u="none" strike="noStrike" cap="none">
                <a:solidFill>
                  <a:schemeClr val="lt1"/>
                </a:solidFill>
                <a:latin typeface="Trebuchet MS"/>
                <a:ea typeface="Trebuchet MS"/>
                <a:cs typeface="Trebuchet MS"/>
                <a:sym typeface="Trebuchet MS"/>
              </a:defRPr>
            </a:lvl1pPr>
            <a:lvl2pPr marL="914400" marR="0" lvl="1" indent="-228600" algn="l" rtl="0">
              <a:spcBef>
                <a:spcPts val="400"/>
              </a:spcBef>
              <a:spcAft>
                <a:spcPts val="0"/>
              </a:spcAft>
              <a:buClr>
                <a:schemeClr val="lt1"/>
              </a:buClr>
              <a:buSzPts val="2800"/>
              <a:buFont typeface="Times"/>
              <a:buNone/>
              <a:defRPr sz="2000" b="1" i="0" u="none" strike="noStrike" cap="none">
                <a:solidFill>
                  <a:schemeClr val="lt1"/>
                </a:solidFill>
                <a:latin typeface="Trebuchet MS"/>
                <a:ea typeface="Trebuchet MS"/>
                <a:cs typeface="Trebuchet MS"/>
                <a:sym typeface="Trebuchet MS"/>
              </a:defRPr>
            </a:lvl2pPr>
            <a:lvl3pPr marL="1371600" marR="0" lvl="2" indent="-228600" algn="l" rtl="0">
              <a:spcBef>
                <a:spcPts val="360"/>
              </a:spcBef>
              <a:spcAft>
                <a:spcPts val="0"/>
              </a:spcAft>
              <a:buClr>
                <a:schemeClr val="lt1"/>
              </a:buClr>
              <a:buSzPts val="2400"/>
              <a:buFont typeface="Times"/>
              <a:buNone/>
              <a:defRPr sz="1800" b="1" i="0" u="none" strike="noStrike" cap="none">
                <a:solidFill>
                  <a:schemeClr val="lt1"/>
                </a:solidFill>
                <a:latin typeface="Trebuchet MS"/>
                <a:ea typeface="Trebuchet MS"/>
                <a:cs typeface="Trebuchet MS"/>
                <a:sym typeface="Trebuchet MS"/>
              </a:defRPr>
            </a:lvl3pPr>
            <a:lvl4pPr marL="1828800" marR="0" lvl="3" indent="-228600" algn="l" rtl="0">
              <a:spcBef>
                <a:spcPts val="320"/>
              </a:spcBef>
              <a:spcAft>
                <a:spcPts val="0"/>
              </a:spcAft>
              <a:buClr>
                <a:schemeClr val="lt1"/>
              </a:buClr>
              <a:buSzPts val="2000"/>
              <a:buFont typeface="Times"/>
              <a:buNone/>
              <a:defRPr sz="1600" b="1" i="0" u="none" strike="noStrike" cap="none">
                <a:solidFill>
                  <a:schemeClr val="lt1"/>
                </a:solidFill>
                <a:latin typeface="Trebuchet MS"/>
                <a:ea typeface="Trebuchet MS"/>
                <a:cs typeface="Trebuchet MS"/>
                <a:sym typeface="Trebuchet MS"/>
              </a:defRPr>
            </a:lvl4pPr>
            <a:lvl5pPr marL="2286000" marR="0" lvl="4" indent="-228600" algn="l" rtl="0">
              <a:spcBef>
                <a:spcPts val="320"/>
              </a:spcBef>
              <a:spcAft>
                <a:spcPts val="0"/>
              </a:spcAft>
              <a:buClr>
                <a:schemeClr val="lt1"/>
              </a:buClr>
              <a:buSzPts val="2000"/>
              <a:buFont typeface="Times"/>
              <a:buNone/>
              <a:defRPr sz="1600" b="1"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Trebuchet MS"/>
                <a:ea typeface="Trebuchet MS"/>
                <a:cs typeface="Trebuchet MS"/>
                <a:sym typeface="Trebuchet MS"/>
              </a:defRPr>
            </a:lvl9pPr>
          </a:lstStyle>
          <a:p>
            <a:endParaRPr/>
          </a:p>
        </p:txBody>
      </p:sp>
      <p:sp>
        <p:nvSpPr>
          <p:cNvPr id="156" name="Google Shape;156;p24"/>
          <p:cNvSpPr txBox="1">
            <a:spLocks noGrp="1"/>
          </p:cNvSpPr>
          <p:nvPr>
            <p:ph type="body" idx="2"/>
          </p:nvPr>
        </p:nvSpPr>
        <p:spPr>
          <a:xfrm>
            <a:off x="630238" y="2505075"/>
            <a:ext cx="3868800" cy="36846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Times"/>
              <a:buChar char="•"/>
              <a:defRPr sz="3200" b="0" i="0" u="none" strike="noStrike" cap="none">
                <a:solidFill>
                  <a:schemeClr val="lt1"/>
                </a:solidFill>
                <a:latin typeface="Trebuchet MS"/>
                <a:ea typeface="Trebuchet MS"/>
                <a:cs typeface="Trebuchet MS"/>
                <a:sym typeface="Trebuchet MS"/>
              </a:defRPr>
            </a:lvl1pPr>
            <a:lvl2pPr marL="914400" marR="0" lvl="1" indent="-406400" algn="l" rtl="0">
              <a:spcBef>
                <a:spcPts val="560"/>
              </a:spcBef>
              <a:spcAft>
                <a:spcPts val="0"/>
              </a:spcAft>
              <a:buClr>
                <a:schemeClr val="lt1"/>
              </a:buClr>
              <a:buSzPts val="2800"/>
              <a:buFont typeface="Times"/>
              <a:buChar char="•"/>
              <a:defRPr sz="2800" b="0" i="0" u="none" strike="noStrike" cap="none">
                <a:solidFill>
                  <a:schemeClr val="lt1"/>
                </a:solidFill>
                <a:latin typeface="Trebuchet MS"/>
                <a:ea typeface="Trebuchet MS"/>
                <a:cs typeface="Trebuchet MS"/>
                <a:sym typeface="Trebuchet MS"/>
              </a:defRPr>
            </a:lvl2pPr>
            <a:lvl3pPr marL="1371600" marR="0" lvl="2" indent="-381000" algn="l" rtl="0">
              <a:spcBef>
                <a:spcPts val="480"/>
              </a:spcBef>
              <a:spcAft>
                <a:spcPts val="0"/>
              </a:spcAft>
              <a:buClr>
                <a:schemeClr val="lt1"/>
              </a:buClr>
              <a:buSzPts val="2400"/>
              <a:buFont typeface="Times"/>
              <a:buChar char="•"/>
              <a:defRPr sz="2400" b="0" i="0" u="none" strike="noStrike" cap="none">
                <a:solidFill>
                  <a:schemeClr val="lt1"/>
                </a:solidFill>
                <a:latin typeface="Trebuchet MS"/>
                <a:ea typeface="Trebuchet MS"/>
                <a:cs typeface="Trebuchet MS"/>
                <a:sym typeface="Trebuchet MS"/>
              </a:defRPr>
            </a:lvl3pPr>
            <a:lvl4pPr marL="1828800" marR="0" lvl="3"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4pPr>
            <a:lvl5pPr marL="2286000" marR="0" lvl="4"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57" name="Google Shape;157;p24"/>
          <p:cNvSpPr txBox="1">
            <a:spLocks noGrp="1"/>
          </p:cNvSpPr>
          <p:nvPr>
            <p:ph type="body" idx="3"/>
          </p:nvPr>
        </p:nvSpPr>
        <p:spPr>
          <a:xfrm>
            <a:off x="4629150" y="1681163"/>
            <a:ext cx="3887700" cy="8238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3200"/>
              <a:buFont typeface="Times"/>
              <a:buNone/>
              <a:defRPr sz="2400" b="1" i="0" u="none" strike="noStrike" cap="none">
                <a:solidFill>
                  <a:schemeClr val="lt1"/>
                </a:solidFill>
                <a:latin typeface="Trebuchet MS"/>
                <a:ea typeface="Trebuchet MS"/>
                <a:cs typeface="Trebuchet MS"/>
                <a:sym typeface="Trebuchet MS"/>
              </a:defRPr>
            </a:lvl1pPr>
            <a:lvl2pPr marL="914400" marR="0" lvl="1" indent="-228600" algn="l" rtl="0">
              <a:spcBef>
                <a:spcPts val="400"/>
              </a:spcBef>
              <a:spcAft>
                <a:spcPts val="0"/>
              </a:spcAft>
              <a:buClr>
                <a:schemeClr val="lt1"/>
              </a:buClr>
              <a:buSzPts val="2800"/>
              <a:buFont typeface="Times"/>
              <a:buNone/>
              <a:defRPr sz="2000" b="1" i="0" u="none" strike="noStrike" cap="none">
                <a:solidFill>
                  <a:schemeClr val="lt1"/>
                </a:solidFill>
                <a:latin typeface="Trebuchet MS"/>
                <a:ea typeface="Trebuchet MS"/>
                <a:cs typeface="Trebuchet MS"/>
                <a:sym typeface="Trebuchet MS"/>
              </a:defRPr>
            </a:lvl2pPr>
            <a:lvl3pPr marL="1371600" marR="0" lvl="2" indent="-228600" algn="l" rtl="0">
              <a:spcBef>
                <a:spcPts val="360"/>
              </a:spcBef>
              <a:spcAft>
                <a:spcPts val="0"/>
              </a:spcAft>
              <a:buClr>
                <a:schemeClr val="lt1"/>
              </a:buClr>
              <a:buSzPts val="2400"/>
              <a:buFont typeface="Times"/>
              <a:buNone/>
              <a:defRPr sz="1800" b="1" i="0" u="none" strike="noStrike" cap="none">
                <a:solidFill>
                  <a:schemeClr val="lt1"/>
                </a:solidFill>
                <a:latin typeface="Trebuchet MS"/>
                <a:ea typeface="Trebuchet MS"/>
                <a:cs typeface="Trebuchet MS"/>
                <a:sym typeface="Trebuchet MS"/>
              </a:defRPr>
            </a:lvl3pPr>
            <a:lvl4pPr marL="1828800" marR="0" lvl="3" indent="-228600" algn="l" rtl="0">
              <a:spcBef>
                <a:spcPts val="320"/>
              </a:spcBef>
              <a:spcAft>
                <a:spcPts val="0"/>
              </a:spcAft>
              <a:buClr>
                <a:schemeClr val="lt1"/>
              </a:buClr>
              <a:buSzPts val="2000"/>
              <a:buFont typeface="Times"/>
              <a:buNone/>
              <a:defRPr sz="1600" b="1" i="0" u="none" strike="noStrike" cap="none">
                <a:solidFill>
                  <a:schemeClr val="lt1"/>
                </a:solidFill>
                <a:latin typeface="Trebuchet MS"/>
                <a:ea typeface="Trebuchet MS"/>
                <a:cs typeface="Trebuchet MS"/>
                <a:sym typeface="Trebuchet MS"/>
              </a:defRPr>
            </a:lvl4pPr>
            <a:lvl5pPr marL="2286000" marR="0" lvl="4" indent="-228600" algn="l" rtl="0">
              <a:spcBef>
                <a:spcPts val="320"/>
              </a:spcBef>
              <a:spcAft>
                <a:spcPts val="0"/>
              </a:spcAft>
              <a:buClr>
                <a:schemeClr val="lt1"/>
              </a:buClr>
              <a:buSzPts val="2000"/>
              <a:buFont typeface="Times"/>
              <a:buNone/>
              <a:defRPr sz="1600" b="1"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Trebuchet MS"/>
                <a:ea typeface="Trebuchet MS"/>
                <a:cs typeface="Trebuchet MS"/>
                <a:sym typeface="Trebuchet MS"/>
              </a:defRPr>
            </a:lvl9pPr>
          </a:lstStyle>
          <a:p>
            <a:endParaRPr/>
          </a:p>
        </p:txBody>
      </p:sp>
      <p:sp>
        <p:nvSpPr>
          <p:cNvPr id="158" name="Google Shape;158;p24"/>
          <p:cNvSpPr txBox="1">
            <a:spLocks noGrp="1"/>
          </p:cNvSpPr>
          <p:nvPr>
            <p:ph type="body" idx="4"/>
          </p:nvPr>
        </p:nvSpPr>
        <p:spPr>
          <a:xfrm>
            <a:off x="4629150" y="2505075"/>
            <a:ext cx="3887700" cy="36846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Times"/>
              <a:buChar char="•"/>
              <a:defRPr sz="3200" b="0" i="0" u="none" strike="noStrike" cap="none">
                <a:solidFill>
                  <a:schemeClr val="lt1"/>
                </a:solidFill>
                <a:latin typeface="Trebuchet MS"/>
                <a:ea typeface="Trebuchet MS"/>
                <a:cs typeface="Trebuchet MS"/>
                <a:sym typeface="Trebuchet MS"/>
              </a:defRPr>
            </a:lvl1pPr>
            <a:lvl2pPr marL="914400" marR="0" lvl="1" indent="-406400" algn="l" rtl="0">
              <a:spcBef>
                <a:spcPts val="560"/>
              </a:spcBef>
              <a:spcAft>
                <a:spcPts val="0"/>
              </a:spcAft>
              <a:buClr>
                <a:schemeClr val="lt1"/>
              </a:buClr>
              <a:buSzPts val="2800"/>
              <a:buFont typeface="Times"/>
              <a:buChar char="•"/>
              <a:defRPr sz="2800" b="0" i="0" u="none" strike="noStrike" cap="none">
                <a:solidFill>
                  <a:schemeClr val="lt1"/>
                </a:solidFill>
                <a:latin typeface="Trebuchet MS"/>
                <a:ea typeface="Trebuchet MS"/>
                <a:cs typeface="Trebuchet MS"/>
                <a:sym typeface="Trebuchet MS"/>
              </a:defRPr>
            </a:lvl2pPr>
            <a:lvl3pPr marL="1371600" marR="0" lvl="2" indent="-381000" algn="l" rtl="0">
              <a:spcBef>
                <a:spcPts val="480"/>
              </a:spcBef>
              <a:spcAft>
                <a:spcPts val="0"/>
              </a:spcAft>
              <a:buClr>
                <a:schemeClr val="lt1"/>
              </a:buClr>
              <a:buSzPts val="2400"/>
              <a:buFont typeface="Times"/>
              <a:buChar char="•"/>
              <a:defRPr sz="2400" b="0" i="0" u="none" strike="noStrike" cap="none">
                <a:solidFill>
                  <a:schemeClr val="lt1"/>
                </a:solidFill>
                <a:latin typeface="Trebuchet MS"/>
                <a:ea typeface="Trebuchet MS"/>
                <a:cs typeface="Trebuchet MS"/>
                <a:sym typeface="Trebuchet MS"/>
              </a:defRPr>
            </a:lvl3pPr>
            <a:lvl4pPr marL="1828800" marR="0" lvl="3"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4pPr>
            <a:lvl5pPr marL="2286000" marR="0" lvl="4"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59" name="Google Shape;159;p24"/>
          <p:cNvSpPr txBox="1">
            <a:spLocks noGrp="1"/>
          </p:cNvSpPr>
          <p:nvPr>
            <p:ph type="dt" idx="10"/>
          </p:nvPr>
        </p:nvSpPr>
        <p:spPr>
          <a:xfrm>
            <a:off x="6858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60" name="Google Shape;160;p24"/>
          <p:cNvSpPr txBox="1">
            <a:spLocks noGrp="1"/>
          </p:cNvSpPr>
          <p:nvPr>
            <p:ph type="ftr" idx="11"/>
          </p:nvPr>
        </p:nvSpPr>
        <p:spPr>
          <a:xfrm>
            <a:off x="3124200" y="6248400"/>
            <a:ext cx="28956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61" name="Google Shape;161;p24"/>
          <p:cNvSpPr txBox="1">
            <a:spLocks noGrp="1"/>
          </p:cNvSpPr>
          <p:nvPr>
            <p:ph type="sldNum" idx="12"/>
          </p:nvPr>
        </p:nvSpPr>
        <p:spPr>
          <a:xfrm>
            <a:off x="65532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85800" y="609600"/>
            <a:ext cx="7772400" cy="11430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ctr" anchorCtr="0"/>
          <a:lstStyle>
            <a:lvl1pPr marL="0" marR="0" lvl="0"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1pPr>
            <a:lvl2pPr marL="0" marR="0" lvl="1"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2pPr>
            <a:lvl3pPr marL="0" marR="0" lvl="2"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3pPr>
            <a:lvl4pPr marL="0" marR="0" lvl="3"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4pPr>
            <a:lvl5pPr marL="0" marR="0" lvl="4"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5pPr>
            <a:lvl6pPr marL="457200" marR="0" lvl="5"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6pPr>
            <a:lvl7pPr marL="914400" marR="0" lvl="6"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7pPr>
            <a:lvl8pPr marL="1371600" marR="0" lvl="7"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8pPr>
            <a:lvl9pPr marL="1828800" marR="0" lvl="8"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9pPr>
          </a:lstStyle>
          <a:p>
            <a:endParaRPr/>
          </a:p>
        </p:txBody>
      </p:sp>
      <p:sp>
        <p:nvSpPr>
          <p:cNvPr id="164" name="Google Shape;164;p25"/>
          <p:cNvSpPr txBox="1">
            <a:spLocks noGrp="1"/>
          </p:cNvSpPr>
          <p:nvPr>
            <p:ph type="body" idx="1"/>
          </p:nvPr>
        </p:nvSpPr>
        <p:spPr>
          <a:xfrm>
            <a:off x="685800" y="1981200"/>
            <a:ext cx="3810000" cy="41148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Times"/>
              <a:buChar char="•"/>
              <a:defRPr sz="3200" b="0" i="0" u="none" strike="noStrike" cap="none">
                <a:solidFill>
                  <a:schemeClr val="lt1"/>
                </a:solidFill>
                <a:latin typeface="Trebuchet MS"/>
                <a:ea typeface="Trebuchet MS"/>
                <a:cs typeface="Trebuchet MS"/>
                <a:sym typeface="Trebuchet MS"/>
              </a:defRPr>
            </a:lvl1pPr>
            <a:lvl2pPr marL="914400" marR="0" lvl="1" indent="-406400" algn="l" rtl="0">
              <a:spcBef>
                <a:spcPts val="560"/>
              </a:spcBef>
              <a:spcAft>
                <a:spcPts val="0"/>
              </a:spcAft>
              <a:buClr>
                <a:schemeClr val="lt1"/>
              </a:buClr>
              <a:buSzPts val="2800"/>
              <a:buFont typeface="Times"/>
              <a:buChar char="•"/>
              <a:defRPr sz="2800" b="0" i="0" u="none" strike="noStrike" cap="none">
                <a:solidFill>
                  <a:schemeClr val="lt1"/>
                </a:solidFill>
                <a:latin typeface="Trebuchet MS"/>
                <a:ea typeface="Trebuchet MS"/>
                <a:cs typeface="Trebuchet MS"/>
                <a:sym typeface="Trebuchet MS"/>
              </a:defRPr>
            </a:lvl2pPr>
            <a:lvl3pPr marL="1371600" marR="0" lvl="2" indent="-381000" algn="l" rtl="0">
              <a:spcBef>
                <a:spcPts val="480"/>
              </a:spcBef>
              <a:spcAft>
                <a:spcPts val="0"/>
              </a:spcAft>
              <a:buClr>
                <a:schemeClr val="lt1"/>
              </a:buClr>
              <a:buSzPts val="2400"/>
              <a:buFont typeface="Times"/>
              <a:buChar char="•"/>
              <a:defRPr sz="2400" b="0" i="0" u="none" strike="noStrike" cap="none">
                <a:solidFill>
                  <a:schemeClr val="lt1"/>
                </a:solidFill>
                <a:latin typeface="Trebuchet MS"/>
                <a:ea typeface="Trebuchet MS"/>
                <a:cs typeface="Trebuchet MS"/>
                <a:sym typeface="Trebuchet MS"/>
              </a:defRPr>
            </a:lvl3pPr>
            <a:lvl4pPr marL="1828800" marR="0" lvl="3"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4pPr>
            <a:lvl5pPr marL="2286000" marR="0" lvl="4"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65" name="Google Shape;165;p25"/>
          <p:cNvSpPr txBox="1">
            <a:spLocks noGrp="1"/>
          </p:cNvSpPr>
          <p:nvPr>
            <p:ph type="body" idx="2"/>
          </p:nvPr>
        </p:nvSpPr>
        <p:spPr>
          <a:xfrm>
            <a:off x="4648200" y="1981200"/>
            <a:ext cx="3810000" cy="41148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Times"/>
              <a:buChar char="•"/>
              <a:defRPr sz="3200" b="0" i="0" u="none" strike="noStrike" cap="none">
                <a:solidFill>
                  <a:schemeClr val="lt1"/>
                </a:solidFill>
                <a:latin typeface="Trebuchet MS"/>
                <a:ea typeface="Trebuchet MS"/>
                <a:cs typeface="Trebuchet MS"/>
                <a:sym typeface="Trebuchet MS"/>
              </a:defRPr>
            </a:lvl1pPr>
            <a:lvl2pPr marL="914400" marR="0" lvl="1" indent="-406400" algn="l" rtl="0">
              <a:spcBef>
                <a:spcPts val="560"/>
              </a:spcBef>
              <a:spcAft>
                <a:spcPts val="0"/>
              </a:spcAft>
              <a:buClr>
                <a:schemeClr val="lt1"/>
              </a:buClr>
              <a:buSzPts val="2800"/>
              <a:buFont typeface="Times"/>
              <a:buChar char="•"/>
              <a:defRPr sz="2800" b="0" i="0" u="none" strike="noStrike" cap="none">
                <a:solidFill>
                  <a:schemeClr val="lt1"/>
                </a:solidFill>
                <a:latin typeface="Trebuchet MS"/>
                <a:ea typeface="Trebuchet MS"/>
                <a:cs typeface="Trebuchet MS"/>
                <a:sym typeface="Trebuchet MS"/>
              </a:defRPr>
            </a:lvl2pPr>
            <a:lvl3pPr marL="1371600" marR="0" lvl="2" indent="-381000" algn="l" rtl="0">
              <a:spcBef>
                <a:spcPts val="480"/>
              </a:spcBef>
              <a:spcAft>
                <a:spcPts val="0"/>
              </a:spcAft>
              <a:buClr>
                <a:schemeClr val="lt1"/>
              </a:buClr>
              <a:buSzPts val="2400"/>
              <a:buFont typeface="Times"/>
              <a:buChar char="•"/>
              <a:defRPr sz="2400" b="0" i="0" u="none" strike="noStrike" cap="none">
                <a:solidFill>
                  <a:schemeClr val="lt1"/>
                </a:solidFill>
                <a:latin typeface="Trebuchet MS"/>
                <a:ea typeface="Trebuchet MS"/>
                <a:cs typeface="Trebuchet MS"/>
                <a:sym typeface="Trebuchet MS"/>
              </a:defRPr>
            </a:lvl3pPr>
            <a:lvl4pPr marL="1828800" marR="0" lvl="3"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4pPr>
            <a:lvl5pPr marL="2286000" marR="0" lvl="4"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66" name="Google Shape;166;p25"/>
          <p:cNvSpPr txBox="1">
            <a:spLocks noGrp="1"/>
          </p:cNvSpPr>
          <p:nvPr>
            <p:ph type="dt" idx="10"/>
          </p:nvPr>
        </p:nvSpPr>
        <p:spPr>
          <a:xfrm>
            <a:off x="6858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67" name="Google Shape;167;p25"/>
          <p:cNvSpPr txBox="1">
            <a:spLocks noGrp="1"/>
          </p:cNvSpPr>
          <p:nvPr>
            <p:ph type="ftr" idx="11"/>
          </p:nvPr>
        </p:nvSpPr>
        <p:spPr>
          <a:xfrm>
            <a:off x="3124200" y="6248400"/>
            <a:ext cx="28956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68" name="Google Shape;168;p25"/>
          <p:cNvSpPr txBox="1">
            <a:spLocks noGrp="1"/>
          </p:cNvSpPr>
          <p:nvPr>
            <p:ph type="sldNum" idx="12"/>
          </p:nvPr>
        </p:nvSpPr>
        <p:spPr>
          <a:xfrm>
            <a:off x="65532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623888" y="1709738"/>
            <a:ext cx="7886700" cy="28527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b" anchorCtr="0"/>
          <a:lstStyle>
            <a:lvl1pPr marL="0" marR="0" lvl="0" indent="0" algn="ctr" rtl="0">
              <a:spcBef>
                <a:spcPts val="0"/>
              </a:spcBef>
              <a:spcAft>
                <a:spcPts val="0"/>
              </a:spcAft>
              <a:buSzPts val="1400"/>
              <a:buNone/>
              <a:defRPr sz="6000" b="1" i="0" u="none" strike="noStrike" cap="none">
                <a:solidFill>
                  <a:schemeClr val="lt2"/>
                </a:solidFill>
                <a:latin typeface="Trebuchet MS"/>
                <a:ea typeface="Trebuchet MS"/>
                <a:cs typeface="Trebuchet MS"/>
                <a:sym typeface="Trebuchet MS"/>
              </a:defRPr>
            </a:lvl1pPr>
            <a:lvl2pPr marL="0" marR="0" lvl="1"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2pPr>
            <a:lvl3pPr marL="0" marR="0" lvl="2"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3pPr>
            <a:lvl4pPr marL="0" marR="0" lvl="3"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4pPr>
            <a:lvl5pPr marL="0" marR="0" lvl="4"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5pPr>
            <a:lvl6pPr marL="457200" marR="0" lvl="5"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6pPr>
            <a:lvl7pPr marL="914400" marR="0" lvl="6"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7pPr>
            <a:lvl8pPr marL="1371600" marR="0" lvl="7"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8pPr>
            <a:lvl9pPr marL="1828800" marR="0" lvl="8"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9pPr>
          </a:lstStyle>
          <a:p>
            <a:endParaRPr/>
          </a:p>
        </p:txBody>
      </p:sp>
      <p:sp>
        <p:nvSpPr>
          <p:cNvPr id="171" name="Google Shape;171;p26"/>
          <p:cNvSpPr txBox="1">
            <a:spLocks noGrp="1"/>
          </p:cNvSpPr>
          <p:nvPr>
            <p:ph type="body" idx="1"/>
          </p:nvPr>
        </p:nvSpPr>
        <p:spPr>
          <a:xfrm>
            <a:off x="623888" y="4589463"/>
            <a:ext cx="7886700" cy="15003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228600" algn="l" rtl="0">
              <a:spcBef>
                <a:spcPts val="480"/>
              </a:spcBef>
              <a:spcAft>
                <a:spcPts val="0"/>
              </a:spcAft>
              <a:buClr>
                <a:schemeClr val="lt1"/>
              </a:buClr>
              <a:buSzPts val="3200"/>
              <a:buFont typeface="Times"/>
              <a:buNone/>
              <a:defRPr sz="2400" b="0" i="0" u="none" strike="noStrike" cap="none">
                <a:solidFill>
                  <a:schemeClr val="lt1"/>
                </a:solidFill>
                <a:latin typeface="Trebuchet MS"/>
                <a:ea typeface="Trebuchet MS"/>
                <a:cs typeface="Trebuchet MS"/>
                <a:sym typeface="Trebuchet MS"/>
              </a:defRPr>
            </a:lvl1pPr>
            <a:lvl2pPr marL="914400" marR="0" lvl="1" indent="-228600" algn="l" rtl="0">
              <a:spcBef>
                <a:spcPts val="400"/>
              </a:spcBef>
              <a:spcAft>
                <a:spcPts val="0"/>
              </a:spcAft>
              <a:buClr>
                <a:schemeClr val="lt1"/>
              </a:buClr>
              <a:buSzPts val="2800"/>
              <a:buFont typeface="Times"/>
              <a:buNone/>
              <a:defRPr sz="2000" b="0" i="0" u="none" strike="noStrike" cap="none">
                <a:solidFill>
                  <a:schemeClr val="lt1"/>
                </a:solidFill>
                <a:latin typeface="Trebuchet MS"/>
                <a:ea typeface="Trebuchet MS"/>
                <a:cs typeface="Trebuchet MS"/>
                <a:sym typeface="Trebuchet MS"/>
              </a:defRPr>
            </a:lvl2pPr>
            <a:lvl3pPr marL="1371600" marR="0" lvl="2" indent="-228600" algn="l" rtl="0">
              <a:spcBef>
                <a:spcPts val="360"/>
              </a:spcBef>
              <a:spcAft>
                <a:spcPts val="0"/>
              </a:spcAft>
              <a:buClr>
                <a:schemeClr val="lt1"/>
              </a:buClr>
              <a:buSzPts val="2400"/>
              <a:buFont typeface="Times"/>
              <a:buNone/>
              <a:defRPr sz="1800" b="0" i="0" u="none" strike="noStrike" cap="none">
                <a:solidFill>
                  <a:schemeClr val="lt1"/>
                </a:solidFill>
                <a:latin typeface="Trebuchet MS"/>
                <a:ea typeface="Trebuchet MS"/>
                <a:cs typeface="Trebuchet MS"/>
                <a:sym typeface="Trebuchet MS"/>
              </a:defRPr>
            </a:lvl3pPr>
            <a:lvl4pPr marL="1828800" marR="0" lvl="3" indent="-228600" algn="l" rtl="0">
              <a:spcBef>
                <a:spcPts val="320"/>
              </a:spcBef>
              <a:spcAft>
                <a:spcPts val="0"/>
              </a:spcAft>
              <a:buClr>
                <a:schemeClr val="lt1"/>
              </a:buClr>
              <a:buSzPts val="2000"/>
              <a:buFont typeface="Times"/>
              <a:buNone/>
              <a:defRPr sz="1600" b="0" i="0" u="none" strike="noStrike" cap="none">
                <a:solidFill>
                  <a:schemeClr val="lt1"/>
                </a:solidFill>
                <a:latin typeface="Trebuchet MS"/>
                <a:ea typeface="Trebuchet MS"/>
                <a:cs typeface="Trebuchet MS"/>
                <a:sym typeface="Trebuchet MS"/>
              </a:defRPr>
            </a:lvl4pPr>
            <a:lvl5pPr marL="2286000" marR="0" lvl="4" indent="-228600" algn="l" rtl="0">
              <a:spcBef>
                <a:spcPts val="320"/>
              </a:spcBef>
              <a:spcAft>
                <a:spcPts val="0"/>
              </a:spcAft>
              <a:buClr>
                <a:schemeClr val="lt1"/>
              </a:buClr>
              <a:buSzPts val="2000"/>
              <a:buFont typeface="Times"/>
              <a:buNone/>
              <a:defRPr sz="16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2" name="Google Shape;172;p26"/>
          <p:cNvSpPr txBox="1">
            <a:spLocks noGrp="1"/>
          </p:cNvSpPr>
          <p:nvPr>
            <p:ph type="dt" idx="10"/>
          </p:nvPr>
        </p:nvSpPr>
        <p:spPr>
          <a:xfrm>
            <a:off x="6858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73" name="Google Shape;173;p26"/>
          <p:cNvSpPr txBox="1">
            <a:spLocks noGrp="1"/>
          </p:cNvSpPr>
          <p:nvPr>
            <p:ph type="ftr" idx="11"/>
          </p:nvPr>
        </p:nvSpPr>
        <p:spPr>
          <a:xfrm>
            <a:off x="3124200" y="6248400"/>
            <a:ext cx="28956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74" name="Google Shape;174;p26"/>
          <p:cNvSpPr txBox="1">
            <a:spLocks noGrp="1"/>
          </p:cNvSpPr>
          <p:nvPr>
            <p:ph type="sldNum" idx="12"/>
          </p:nvPr>
        </p:nvSpPr>
        <p:spPr>
          <a:xfrm>
            <a:off x="65532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685800" y="609600"/>
            <a:ext cx="7772400" cy="11430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ctr" anchorCtr="0"/>
          <a:lstStyle>
            <a:lvl1pPr marL="0" marR="0" lvl="0"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1pPr>
            <a:lvl2pPr marL="0" marR="0" lvl="1"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2pPr>
            <a:lvl3pPr marL="0" marR="0" lvl="2"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3pPr>
            <a:lvl4pPr marL="0" marR="0" lvl="3"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4pPr>
            <a:lvl5pPr marL="0" marR="0" lvl="4"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5pPr>
            <a:lvl6pPr marL="457200" marR="0" lvl="5"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6pPr>
            <a:lvl7pPr marL="914400" marR="0" lvl="6"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7pPr>
            <a:lvl8pPr marL="1371600" marR="0" lvl="7"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8pPr>
            <a:lvl9pPr marL="1828800" marR="0" lvl="8"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9pPr>
          </a:lstStyle>
          <a:p>
            <a:endParaRPr/>
          </a:p>
        </p:txBody>
      </p:sp>
      <p:sp>
        <p:nvSpPr>
          <p:cNvPr id="177" name="Google Shape;177;p27"/>
          <p:cNvSpPr txBox="1">
            <a:spLocks noGrp="1"/>
          </p:cNvSpPr>
          <p:nvPr>
            <p:ph type="body" idx="1"/>
          </p:nvPr>
        </p:nvSpPr>
        <p:spPr>
          <a:xfrm>
            <a:off x="685800" y="1981200"/>
            <a:ext cx="7772400" cy="41148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Times"/>
              <a:buChar char="•"/>
              <a:defRPr sz="3200" b="0" i="0" u="none" strike="noStrike" cap="none">
                <a:solidFill>
                  <a:schemeClr val="lt1"/>
                </a:solidFill>
                <a:latin typeface="Trebuchet MS"/>
                <a:ea typeface="Trebuchet MS"/>
                <a:cs typeface="Trebuchet MS"/>
                <a:sym typeface="Trebuchet MS"/>
              </a:defRPr>
            </a:lvl1pPr>
            <a:lvl2pPr marL="914400" marR="0" lvl="1" indent="-406400" algn="l" rtl="0">
              <a:spcBef>
                <a:spcPts val="560"/>
              </a:spcBef>
              <a:spcAft>
                <a:spcPts val="0"/>
              </a:spcAft>
              <a:buClr>
                <a:schemeClr val="lt1"/>
              </a:buClr>
              <a:buSzPts val="2800"/>
              <a:buFont typeface="Times"/>
              <a:buChar char="•"/>
              <a:defRPr sz="2800" b="0" i="0" u="none" strike="noStrike" cap="none">
                <a:solidFill>
                  <a:schemeClr val="lt1"/>
                </a:solidFill>
                <a:latin typeface="Trebuchet MS"/>
                <a:ea typeface="Trebuchet MS"/>
                <a:cs typeface="Trebuchet MS"/>
                <a:sym typeface="Trebuchet MS"/>
              </a:defRPr>
            </a:lvl2pPr>
            <a:lvl3pPr marL="1371600" marR="0" lvl="2" indent="-381000" algn="l" rtl="0">
              <a:spcBef>
                <a:spcPts val="480"/>
              </a:spcBef>
              <a:spcAft>
                <a:spcPts val="0"/>
              </a:spcAft>
              <a:buClr>
                <a:schemeClr val="lt1"/>
              </a:buClr>
              <a:buSzPts val="2400"/>
              <a:buFont typeface="Times"/>
              <a:buChar char="•"/>
              <a:defRPr sz="2400" b="0" i="0" u="none" strike="noStrike" cap="none">
                <a:solidFill>
                  <a:schemeClr val="lt1"/>
                </a:solidFill>
                <a:latin typeface="Trebuchet MS"/>
                <a:ea typeface="Trebuchet MS"/>
                <a:cs typeface="Trebuchet MS"/>
                <a:sym typeface="Trebuchet MS"/>
              </a:defRPr>
            </a:lvl3pPr>
            <a:lvl4pPr marL="1828800" marR="0" lvl="3"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4pPr>
            <a:lvl5pPr marL="2286000" marR="0" lvl="4"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78" name="Google Shape;178;p27"/>
          <p:cNvSpPr txBox="1">
            <a:spLocks noGrp="1"/>
          </p:cNvSpPr>
          <p:nvPr>
            <p:ph type="dt" idx="10"/>
          </p:nvPr>
        </p:nvSpPr>
        <p:spPr>
          <a:xfrm>
            <a:off x="6858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79" name="Google Shape;179;p27"/>
          <p:cNvSpPr txBox="1">
            <a:spLocks noGrp="1"/>
          </p:cNvSpPr>
          <p:nvPr>
            <p:ph type="ftr" idx="11"/>
          </p:nvPr>
        </p:nvSpPr>
        <p:spPr>
          <a:xfrm>
            <a:off x="3124200" y="6248400"/>
            <a:ext cx="28956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80" name="Google Shape;180;p27"/>
          <p:cNvSpPr txBox="1">
            <a:spLocks noGrp="1"/>
          </p:cNvSpPr>
          <p:nvPr>
            <p:ph type="sldNum" idx="12"/>
          </p:nvPr>
        </p:nvSpPr>
        <p:spPr>
          <a:xfrm>
            <a:off x="65532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1"/>
        <p:cNvGrpSpPr/>
        <p:nvPr/>
      </p:nvGrpSpPr>
      <p:grpSpPr>
        <a:xfrm>
          <a:off x="0" y="0"/>
          <a:ext cx="0" cy="0"/>
          <a:chOff x="0" y="0"/>
          <a:chExt cx="0" cy="0"/>
        </a:xfrm>
      </p:grpSpPr>
      <p:sp>
        <p:nvSpPr>
          <p:cNvPr id="182" name="Google Shape;182;p28"/>
          <p:cNvSpPr txBox="1">
            <a:spLocks noGrp="1"/>
          </p:cNvSpPr>
          <p:nvPr>
            <p:ph type="ctrTitle"/>
          </p:nvPr>
        </p:nvSpPr>
        <p:spPr>
          <a:xfrm>
            <a:off x="685800" y="2286000"/>
            <a:ext cx="7772400" cy="11430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ctr" anchorCtr="0"/>
          <a:lstStyle>
            <a:lvl1pPr marL="0" marR="0" lvl="0"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1pPr>
            <a:lvl2pPr marL="0" marR="0" lvl="1"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2pPr>
            <a:lvl3pPr marL="0" marR="0" lvl="2"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3pPr>
            <a:lvl4pPr marL="0" marR="0" lvl="3"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4pPr>
            <a:lvl5pPr marL="0" marR="0" lvl="4"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5pPr>
            <a:lvl6pPr marL="457200" marR="0" lvl="5"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6pPr>
            <a:lvl7pPr marL="914400" marR="0" lvl="6"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7pPr>
            <a:lvl8pPr marL="1371600" marR="0" lvl="7"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8pPr>
            <a:lvl9pPr marL="1828800" marR="0" lvl="8"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9pPr>
          </a:lstStyle>
          <a:p>
            <a:endParaRPr/>
          </a:p>
        </p:txBody>
      </p:sp>
      <p:sp>
        <p:nvSpPr>
          <p:cNvPr id="183" name="Google Shape;183;p28"/>
          <p:cNvSpPr txBox="1">
            <a:spLocks noGrp="1"/>
          </p:cNvSpPr>
          <p:nvPr>
            <p:ph type="subTitle" idx="1"/>
          </p:nvPr>
        </p:nvSpPr>
        <p:spPr>
          <a:xfrm>
            <a:off x="1371600" y="3886200"/>
            <a:ext cx="6400800" cy="17526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ctr" rtl="0">
              <a:spcBef>
                <a:spcPts val="640"/>
              </a:spcBef>
              <a:spcAft>
                <a:spcPts val="0"/>
              </a:spcAft>
              <a:buClr>
                <a:schemeClr val="lt1"/>
              </a:buClr>
              <a:buSzPts val="3200"/>
              <a:buFont typeface="Times"/>
              <a:buNone/>
              <a:defRPr sz="3200" b="0" i="0" u="none" strike="noStrike" cap="none">
                <a:solidFill>
                  <a:schemeClr val="lt1"/>
                </a:solidFill>
                <a:latin typeface="Trebuchet MS"/>
                <a:ea typeface="Trebuchet MS"/>
                <a:cs typeface="Trebuchet MS"/>
                <a:sym typeface="Trebuchet MS"/>
              </a:defRPr>
            </a:lvl1pPr>
            <a:lvl2pPr marL="742950" marR="0" lvl="1" indent="-285750" algn="l" rtl="0">
              <a:spcBef>
                <a:spcPts val="560"/>
              </a:spcBef>
              <a:spcAft>
                <a:spcPts val="0"/>
              </a:spcAft>
              <a:buClr>
                <a:schemeClr val="lt1"/>
              </a:buClr>
              <a:buSzPts val="2800"/>
              <a:buFont typeface="Times"/>
              <a:buChar char="•"/>
              <a:defRPr sz="2800" b="0" i="0" u="none" strike="noStrike" cap="none">
                <a:solidFill>
                  <a:schemeClr val="lt1"/>
                </a:solidFill>
                <a:latin typeface="Trebuchet MS"/>
                <a:ea typeface="Trebuchet MS"/>
                <a:cs typeface="Trebuchet MS"/>
                <a:sym typeface="Trebuchet MS"/>
              </a:defRPr>
            </a:lvl2pPr>
            <a:lvl3pPr marL="1143000" marR="0" lvl="2" indent="-228600" algn="l" rtl="0">
              <a:spcBef>
                <a:spcPts val="480"/>
              </a:spcBef>
              <a:spcAft>
                <a:spcPts val="0"/>
              </a:spcAft>
              <a:buClr>
                <a:schemeClr val="lt1"/>
              </a:buClr>
              <a:buSzPts val="2400"/>
              <a:buFont typeface="Times"/>
              <a:buChar char="•"/>
              <a:defRPr sz="2400" b="0" i="0" u="none" strike="noStrike" cap="none">
                <a:solidFill>
                  <a:schemeClr val="lt1"/>
                </a:solidFill>
                <a:latin typeface="Trebuchet MS"/>
                <a:ea typeface="Trebuchet MS"/>
                <a:cs typeface="Trebuchet MS"/>
                <a:sym typeface="Trebuchet MS"/>
              </a:defRPr>
            </a:lvl3pPr>
            <a:lvl4pPr marL="1600200" marR="0" lvl="3" indent="-228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4pPr>
            <a:lvl5pPr marL="2057400" marR="0" lvl="4" indent="-228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5pPr>
            <a:lvl6pPr marL="2514600" marR="0" lvl="5" indent="-2286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2971800" marR="0" lvl="6" indent="-2286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429000" marR="0" lvl="7" indent="-2286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3886200" marR="0" lvl="8" indent="-2286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84" name="Google Shape;184;p28"/>
          <p:cNvSpPr txBox="1">
            <a:spLocks noGrp="1"/>
          </p:cNvSpPr>
          <p:nvPr>
            <p:ph type="dt" idx="10"/>
          </p:nvPr>
        </p:nvSpPr>
        <p:spPr>
          <a:xfrm>
            <a:off x="6858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85" name="Google Shape;185;p28"/>
          <p:cNvSpPr txBox="1">
            <a:spLocks noGrp="1"/>
          </p:cNvSpPr>
          <p:nvPr>
            <p:ph type="ftr" idx="11"/>
          </p:nvPr>
        </p:nvSpPr>
        <p:spPr>
          <a:xfrm>
            <a:off x="3124200" y="6248400"/>
            <a:ext cx="28956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86" name="Google Shape;186;p28"/>
          <p:cNvSpPr txBox="1">
            <a:spLocks noGrp="1"/>
          </p:cNvSpPr>
          <p:nvPr>
            <p:ph type="sldNum" idx="12"/>
          </p:nvPr>
        </p:nvSpPr>
        <p:spPr>
          <a:xfrm>
            <a:off x="65532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lt1"/>
              </a:buClr>
              <a:buFont typeface="Trebuchet MS"/>
              <a:buNone/>
              <a:defRPr sz="1400" b="0" i="0" u="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8" name="Google Shape;28;p4"/>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4"/>
          <p:cNvSpPr>
            <a:spLocks noGrp="1"/>
          </p:cNvSpPr>
          <p:nvPr>
            <p:ph type="clipArt" idx="2"/>
          </p:nvPr>
        </p:nvSpPr>
        <p:spPr>
          <a:xfrm>
            <a:off x="4648200" y="1981200"/>
            <a:ext cx="3810000" cy="4114800"/>
          </a:xfrm>
          <a:prstGeom prst="rect">
            <a:avLst/>
          </a:prstGeom>
          <a:noFill/>
          <a:ln>
            <a:noFill/>
          </a:ln>
        </p:spPr>
        <p:txBody>
          <a:bodyPr spcFirstLastPara="1" wrap="square" lIns="91425" tIns="91425" rIns="91425" bIns="91425" anchor="t" anchorCtr="0"/>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31" name="Google Shape;31;p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32" name="Google Shape;32;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38" name="Google Shape;38;p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39" name="Google Shape;39;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2" name="Google Shape;42;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6"/>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45" name="Google Shape;45;p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46" name="Google Shape;46;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49" name="Google Shape;49;p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50" name="Google Shape;50;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rot="5400000">
            <a:off x="4743450" y="2381250"/>
            <a:ext cx="5486400" cy="1943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3" name="Google Shape;53;p8"/>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8"/>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55" name="Google Shape;55;p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56" name="Google Shape;56;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9" name="Google Shape;59;p9"/>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 name="Google Shape;60;p9"/>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61" name="Google Shape;61;p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62" name="Google Shape;62;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30238" y="457200"/>
            <a:ext cx="2949600" cy="16002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32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5" name="Google Shape;65;p10"/>
          <p:cNvSpPr>
            <a:spLocks noGrp="1"/>
          </p:cNvSpPr>
          <p:nvPr>
            <p:ph type="pic" idx="2"/>
          </p:nvPr>
        </p:nvSpPr>
        <p:spPr>
          <a:xfrm>
            <a:off x="3887788" y="987425"/>
            <a:ext cx="4629300" cy="48735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66" name="Google Shape;66;p10"/>
          <p:cNvSpPr txBox="1">
            <a:spLocks noGrp="1"/>
          </p:cNvSpPr>
          <p:nvPr>
            <p:ph type="body" idx="1"/>
          </p:nvPr>
        </p:nvSpPr>
        <p:spPr>
          <a:xfrm>
            <a:off x="630238" y="2057400"/>
            <a:ext cx="2949600" cy="3811500"/>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chemeClr val="dk1"/>
              </a:buClr>
              <a:buSzPts val="32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24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20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2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Arial"/>
                <a:ea typeface="Arial"/>
                <a:cs typeface="Arial"/>
                <a:sym typeface="Arial"/>
              </a:defRPr>
            </a:lvl9pPr>
          </a:lstStyle>
          <a:p>
            <a:endParaRPr/>
          </a:p>
        </p:txBody>
      </p:sp>
      <p:sp>
        <p:nvSpPr>
          <p:cNvPr id="67" name="Google Shape;67;p10"/>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68" name="Google Shape;68;p1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69" name="Google Shape;69;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Corben"/>
                <a:ea typeface="Corben"/>
                <a:cs typeface="Corben"/>
                <a:sym typeface="Corben"/>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685800" y="609600"/>
            <a:ext cx="7772400" cy="11430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ctr" anchorCtr="0"/>
          <a:lstStyle>
            <a:lvl1pPr marL="0" marR="0" lvl="0"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1pPr>
            <a:lvl2pPr marL="0" marR="0" lvl="1"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2pPr>
            <a:lvl3pPr marL="0" marR="0" lvl="2"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3pPr>
            <a:lvl4pPr marL="0" marR="0" lvl="3"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4pPr>
            <a:lvl5pPr marL="0" marR="0" lvl="4"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5pPr>
            <a:lvl6pPr marL="457200" marR="0" lvl="5"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6pPr>
            <a:lvl7pPr marL="914400" marR="0" lvl="6"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7pPr>
            <a:lvl8pPr marL="1371600" marR="0" lvl="7"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8pPr>
            <a:lvl9pPr marL="1828800" marR="0" lvl="8" indent="0" algn="ctr" rtl="0">
              <a:spcBef>
                <a:spcPts val="0"/>
              </a:spcBef>
              <a:spcAft>
                <a:spcPts val="0"/>
              </a:spcAft>
              <a:buSzPts val="1400"/>
              <a:buNone/>
              <a:defRPr sz="4400" b="1" i="0" u="none" strike="noStrike" cap="none">
                <a:solidFill>
                  <a:schemeClr val="lt2"/>
                </a:solidFill>
                <a:latin typeface="Trebuchet MS"/>
                <a:ea typeface="Trebuchet MS"/>
                <a:cs typeface="Trebuchet MS"/>
                <a:sym typeface="Trebuchet MS"/>
              </a:defRPr>
            </a:lvl9pPr>
          </a:lstStyle>
          <a:p>
            <a:endParaRPr/>
          </a:p>
        </p:txBody>
      </p:sp>
      <p:sp>
        <p:nvSpPr>
          <p:cNvPr id="107" name="Google Shape;107;p16"/>
          <p:cNvSpPr txBox="1">
            <a:spLocks noGrp="1"/>
          </p:cNvSpPr>
          <p:nvPr>
            <p:ph type="body" idx="1"/>
          </p:nvPr>
        </p:nvSpPr>
        <p:spPr>
          <a:xfrm>
            <a:off x="685800" y="1981200"/>
            <a:ext cx="7772400" cy="41148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Times"/>
              <a:buChar char="•"/>
              <a:defRPr sz="3200" b="0" i="0" u="none" strike="noStrike" cap="none">
                <a:solidFill>
                  <a:schemeClr val="lt1"/>
                </a:solidFill>
                <a:latin typeface="Trebuchet MS"/>
                <a:ea typeface="Trebuchet MS"/>
                <a:cs typeface="Trebuchet MS"/>
                <a:sym typeface="Trebuchet MS"/>
              </a:defRPr>
            </a:lvl1pPr>
            <a:lvl2pPr marL="914400" marR="0" lvl="1" indent="-406400" algn="l" rtl="0">
              <a:spcBef>
                <a:spcPts val="560"/>
              </a:spcBef>
              <a:spcAft>
                <a:spcPts val="0"/>
              </a:spcAft>
              <a:buClr>
                <a:schemeClr val="lt1"/>
              </a:buClr>
              <a:buSzPts val="2800"/>
              <a:buFont typeface="Times"/>
              <a:buChar char="•"/>
              <a:defRPr sz="2800" b="0" i="0" u="none" strike="noStrike" cap="none">
                <a:solidFill>
                  <a:schemeClr val="lt1"/>
                </a:solidFill>
                <a:latin typeface="Trebuchet MS"/>
                <a:ea typeface="Trebuchet MS"/>
                <a:cs typeface="Trebuchet MS"/>
                <a:sym typeface="Trebuchet MS"/>
              </a:defRPr>
            </a:lvl2pPr>
            <a:lvl3pPr marL="1371600" marR="0" lvl="2" indent="-381000" algn="l" rtl="0">
              <a:spcBef>
                <a:spcPts val="480"/>
              </a:spcBef>
              <a:spcAft>
                <a:spcPts val="0"/>
              </a:spcAft>
              <a:buClr>
                <a:schemeClr val="lt1"/>
              </a:buClr>
              <a:buSzPts val="2400"/>
              <a:buFont typeface="Times"/>
              <a:buChar char="•"/>
              <a:defRPr sz="2400" b="0" i="0" u="none" strike="noStrike" cap="none">
                <a:solidFill>
                  <a:schemeClr val="lt1"/>
                </a:solidFill>
                <a:latin typeface="Trebuchet MS"/>
                <a:ea typeface="Trebuchet MS"/>
                <a:cs typeface="Trebuchet MS"/>
                <a:sym typeface="Trebuchet MS"/>
              </a:defRPr>
            </a:lvl3pPr>
            <a:lvl4pPr marL="1828800" marR="0" lvl="3"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4pPr>
            <a:lvl5pPr marL="2286000" marR="0" lvl="4" indent="-355600" algn="l" rtl="0">
              <a:spcBef>
                <a:spcPts val="400"/>
              </a:spcBef>
              <a:spcAft>
                <a:spcPts val="0"/>
              </a:spcAft>
              <a:buClr>
                <a:schemeClr val="lt1"/>
              </a:buClr>
              <a:buSzPts val="2000"/>
              <a:buFont typeface="Times"/>
              <a:buChar char="•"/>
              <a:defRPr sz="2000" b="0" i="0" u="none" strike="noStrike" cap="none">
                <a:solidFill>
                  <a:schemeClr val="lt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08" name="Google Shape;108;p16"/>
          <p:cNvSpPr txBox="1">
            <a:spLocks noGrp="1"/>
          </p:cNvSpPr>
          <p:nvPr>
            <p:ph type="dt" idx="10"/>
          </p:nvPr>
        </p:nvSpPr>
        <p:spPr>
          <a:xfrm>
            <a:off x="6858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09" name="Google Shape;109;p16"/>
          <p:cNvSpPr txBox="1">
            <a:spLocks noGrp="1"/>
          </p:cNvSpPr>
          <p:nvPr>
            <p:ph type="ftr" idx="11"/>
          </p:nvPr>
        </p:nvSpPr>
        <p:spPr>
          <a:xfrm>
            <a:off x="3124200" y="6248400"/>
            <a:ext cx="2895600" cy="457200"/>
          </a:xfrm>
          <a:prstGeom prst="rect">
            <a:avLst/>
          </a:prstGeom>
          <a:noFill/>
          <a:ln>
            <a:noFill/>
          </a:ln>
          <a:effectLst>
            <a:outerShdw blurRad="63500" dist="35921" dir="2700000">
              <a:schemeClr val="dk1">
                <a:alpha val="99610"/>
              </a:schemeClr>
            </a:outerShdw>
          </a:effectLst>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Corben"/>
                <a:ea typeface="Corben"/>
                <a:cs typeface="Corben"/>
                <a:sym typeface="Corben"/>
              </a:defRPr>
            </a:lvl9pPr>
          </a:lstStyle>
          <a:p>
            <a:endParaRPr/>
          </a:p>
        </p:txBody>
      </p:sp>
      <p:sp>
        <p:nvSpPr>
          <p:cNvPr id="110" name="Google Shape;110;p16"/>
          <p:cNvSpPr txBox="1">
            <a:spLocks noGrp="1"/>
          </p:cNvSpPr>
          <p:nvPr>
            <p:ph type="sldNum" idx="12"/>
          </p:nvPr>
        </p:nvSpPr>
        <p:spPr>
          <a:xfrm>
            <a:off x="6553200" y="6248400"/>
            <a:ext cx="1905000" cy="457200"/>
          </a:xfrm>
          <a:prstGeom prst="rect">
            <a:avLst/>
          </a:prstGeom>
          <a:noFill/>
          <a:ln>
            <a:noFill/>
          </a:ln>
          <a:effectLst>
            <a:outerShdw blurRad="63500" dist="35921" dir="2700000">
              <a:schemeClr val="dk1">
                <a:alpha val="99610"/>
              </a:schemeClr>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lt1"/>
              </a:buClr>
              <a:buFont typeface="Trebuchet MS"/>
              <a:buNone/>
              <a:defRPr sz="1400" b="0"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3lXnfitSoYw" TargetMode="External"/><Relationship Id="rId5" Type="http://schemas.openxmlformats.org/officeDocument/2006/relationships/hyperlink" Target="http://www.socialstudiesforkids.com/articles/ushistory/georgewashington1.htm" TargetMode="External"/><Relationship Id="rId4" Type="http://schemas.openxmlformats.org/officeDocument/2006/relationships/hyperlink" Target="http://mrnussbaum.com/presidents/georgewashingto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plimoth.org/learn/MRL/interact/thanksgiving-interactive-you-are-historian" TargetMode="External"/><Relationship Id="rId3" Type="http://schemas.openxmlformats.org/officeDocument/2006/relationships/hyperlink" Target="http://www.history.org/media/interactive.cfm" TargetMode="External"/><Relationship Id="rId7" Type="http://schemas.openxmlformats.org/officeDocument/2006/relationships/hyperlink" Target="http://www.history.org/kids/index.cf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mrnussbaum.com/13-colonies/" TargetMode="External"/><Relationship Id="rId11" Type="http://schemas.openxmlformats.org/officeDocument/2006/relationships/image" Target="../media/image17.png"/><Relationship Id="rId5" Type="http://schemas.openxmlformats.org/officeDocument/2006/relationships/hyperlink" Target="http://www.pbs.org/wnet/colonialhouse/history/" TargetMode="External"/><Relationship Id="rId10" Type="http://schemas.openxmlformats.org/officeDocument/2006/relationships/hyperlink" Target="http://www.libertyskids.com/fungames.html" TargetMode="External"/><Relationship Id="rId4" Type="http://schemas.openxmlformats.org/officeDocument/2006/relationships/hyperlink" Target="http://www.historyglobe.com/jamestown/" TargetMode="External"/><Relationship Id="rId9" Type="http://schemas.openxmlformats.org/officeDocument/2006/relationships/hyperlink" Target="http://www.usmint.gov/kids/timeMachi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www.socialstudiesforkids.com/articles/ushistory/13colonieslife.htm" TargetMode="External"/><Relationship Id="rId5" Type="http://schemas.openxmlformats.org/officeDocument/2006/relationships/hyperlink" Target="https://www.youtube.com/watch?v=gVxad8R4Nig" TargetMode="External"/><Relationship Id="rId4" Type="http://schemas.openxmlformats.org/officeDocument/2006/relationships/hyperlink" Target="http://www.historyisfun.org/pdf/colonial-life/Colonial_Life.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socialstudiesforkids.com/articles/ushistory/13coloniesfarm.htm" TargetMode="External"/><Relationship Id="rId13" Type="http://schemas.openxmlformats.org/officeDocument/2006/relationships/hyperlink" Target="http://www.history.org/history/clothing/men/index.cfm" TargetMode="External"/><Relationship Id="rId18" Type="http://schemas.openxmlformats.org/officeDocument/2006/relationships/hyperlink" Target="http://noahwebsterhouse.org/discover/kids-corner/colonial-fun.htm" TargetMode="External"/><Relationship Id="rId3" Type="http://schemas.openxmlformats.org/officeDocument/2006/relationships/image" Target="../media/image5.jpg"/><Relationship Id="rId21" Type="http://schemas.openxmlformats.org/officeDocument/2006/relationships/image" Target="../media/image6.png"/><Relationship Id="rId7" Type="http://schemas.openxmlformats.org/officeDocument/2006/relationships/hyperlink" Target="http://www.socialstudiesforkids.com/articles/ushistory/13colonieschurch.htm" TargetMode="External"/><Relationship Id="rId12" Type="http://schemas.openxmlformats.org/officeDocument/2006/relationships/hyperlink" Target="http://www.history.org/history/clothing/women/index.cfm" TargetMode="External"/><Relationship Id="rId17" Type="http://schemas.openxmlformats.org/officeDocument/2006/relationships/hyperlink" Target="http://www.learnnc.org/lp/editions/nchist-colonial/4107" TargetMode="External"/><Relationship Id="rId2" Type="http://schemas.openxmlformats.org/officeDocument/2006/relationships/notesSlide" Target="../notesSlides/notesSlide5.xml"/><Relationship Id="rId16" Type="http://schemas.openxmlformats.org/officeDocument/2006/relationships/hyperlink" Target="http://www.homesteadtoys.com/" TargetMode="External"/><Relationship Id="rId20" Type="http://schemas.openxmlformats.org/officeDocument/2006/relationships/hyperlink" Target="http://auth.grolier.com/login/tfx/login.php?bffs=N" TargetMode="External"/><Relationship Id="rId1" Type="http://schemas.openxmlformats.org/officeDocument/2006/relationships/slideLayout" Target="../slideLayouts/slideLayout3.xml"/><Relationship Id="rId6" Type="http://schemas.openxmlformats.org/officeDocument/2006/relationships/hyperlink" Target="http://www.socialstudiesforkids.com/articles/ushistory/13coloniesschool.htm" TargetMode="External"/><Relationship Id="rId11" Type="http://schemas.openxmlformats.org/officeDocument/2006/relationships/hyperlink" Target="https://www.youtube.com/watch?v=b_OOjFR5A4A" TargetMode="External"/><Relationship Id="rId5" Type="http://schemas.openxmlformats.org/officeDocument/2006/relationships/hyperlink" Target="http://www.socialstudiesforkids.com/articles/ushistory/13coloniesfood.htm" TargetMode="External"/><Relationship Id="rId15" Type="http://schemas.openxmlformats.org/officeDocument/2006/relationships/hyperlink" Target="http://www.homesteadtoys.com/OutdoorToys.html" TargetMode="External"/><Relationship Id="rId10" Type="http://schemas.openxmlformats.org/officeDocument/2006/relationships/hyperlink" Target="https://www.youtube.com/watch?v=uMqMom4mvKQ" TargetMode="External"/><Relationship Id="rId19" Type="http://schemas.openxmlformats.org/officeDocument/2006/relationships/hyperlink" Target="http://www.pencaderheritage.org/main/teachtool/games.pdf" TargetMode="External"/><Relationship Id="rId4" Type="http://schemas.openxmlformats.org/officeDocument/2006/relationships/hyperlink" Target="https://www.youtube.com/watch?v=jOWpzR0b6Ko" TargetMode="External"/><Relationship Id="rId9" Type="http://schemas.openxmlformats.org/officeDocument/2006/relationships/hyperlink" Target="http://www.history.org/history/teaching/dayinthelife/interact_dress.cfm" TargetMode="External"/><Relationship Id="rId14" Type="http://schemas.openxmlformats.org/officeDocument/2006/relationships/hyperlink" Target="http://www.learnnc.org/lp/multimedia/13298" TargetMode="External"/><Relationship Id="rId2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5za3uuATbU" TargetMode="External"/><Relationship Id="rId7" Type="http://schemas.openxmlformats.org/officeDocument/2006/relationships/hyperlink" Target="http://auth.grolier.com/login/tfx/login.php?bffs=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hyperlink" Target="http://www.scholastic.com/scholastic_thanksgiving/daily_life/housing.htm" TargetMode="External"/><Relationship Id="rId4" Type="http://schemas.openxmlformats.org/officeDocument/2006/relationships/hyperlink" Target="http://www.scholastic.com/scholastic_thanksgiving/webcast.ht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history.org/history/teaching/enewsletter/volume4/november05/apprenticeship.cfm" TargetMode="External"/><Relationship Id="rId3" Type="http://schemas.openxmlformats.org/officeDocument/2006/relationships/image" Target="../media/image9.jpg"/><Relationship Id="rId7" Type="http://schemas.openxmlformats.org/officeDocument/2006/relationships/hyperlink" Target="http://www.kidinfo.com/american_history/colonization_colonial_life.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www.history.org/almanack/life/trades/tradehdr.cfm" TargetMode="External"/><Relationship Id="rId11" Type="http://schemas.openxmlformats.org/officeDocument/2006/relationships/hyperlink" Target="https://www.youtube.com/watch?v=n_ILQunru60" TargetMode="External"/><Relationship Id="rId5" Type="http://schemas.openxmlformats.org/officeDocument/2006/relationships/image" Target="../media/image11.jpg"/><Relationship Id="rId10" Type="http://schemas.openxmlformats.org/officeDocument/2006/relationships/hyperlink" Target="https://www.youtube.com/watch?v=nq0YSTQ2GPE" TargetMode="External"/><Relationship Id="rId4" Type="http://schemas.openxmlformats.org/officeDocument/2006/relationships/image" Target="../media/image10.jpg"/><Relationship Id="rId9" Type="http://schemas.openxmlformats.org/officeDocument/2006/relationships/hyperlink" Target="http://www.ducksters.com/history/colonial_america/womens_roles.php"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mrnussbaum.com/arce/" TargetMode="External"/><Relationship Id="rId3" Type="http://schemas.openxmlformats.org/officeDocument/2006/relationships/hyperlink" Target="http://auth.grolier.com/login/tfx/login.php?bffs=N" TargetMode="External"/><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mrnussbaum.com/readingcomp/amcomp34" TargetMode="External"/><Relationship Id="rId10" Type="http://schemas.openxmlformats.org/officeDocument/2006/relationships/hyperlink" Target="https://www.youtube.com/watch?v=tfnrdWYmZus" TargetMode="External"/><Relationship Id="rId4" Type="http://schemas.openxmlformats.org/officeDocument/2006/relationships/hyperlink" Target="http://auth.digital.scholastic.com/login/fflix/login.php?bffs=N" TargetMode="External"/><Relationship Id="rId9" Type="http://schemas.openxmlformats.org/officeDocument/2006/relationships/hyperlink" Target="http://www.socialstudiesforkids.com/articles/ushistory/causesrevwar.ht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auth.grolier.com/login/tfx/login.php?bffs=N" TargetMode="Externa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youtube.com/watch?v=l0scSuHDlF4" TargetMode="External"/><Relationship Id="rId5" Type="http://schemas.openxmlformats.org/officeDocument/2006/relationships/hyperlink" Target="http://video" TargetMode="External"/><Relationship Id="rId4" Type="http://schemas.openxmlformats.org/officeDocument/2006/relationships/hyperlink" Target="http://auth.digital.scholastic.com/login/fflix/login.php?bffs=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762000" y="1496300"/>
            <a:ext cx="7772400" cy="321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Quintessential"/>
              <a:buNone/>
            </a:pPr>
            <a:r>
              <a:rPr lang="en-US" sz="6000" b="1" i="0" u="none" strike="noStrike" cap="none">
                <a:solidFill>
                  <a:srgbClr val="FFFFFF"/>
                </a:solidFill>
                <a:latin typeface="Quintessential"/>
                <a:ea typeface="Quintessential"/>
                <a:cs typeface="Quintessential"/>
                <a:sym typeface="Quintessential"/>
              </a:rPr>
              <a:t>Colonial America </a:t>
            </a:r>
            <a:endParaRPr sz="6000" b="1">
              <a:solidFill>
                <a:srgbClr val="FFFFFF"/>
              </a:solidFill>
              <a:latin typeface="Quintessential"/>
              <a:ea typeface="Quintessential"/>
              <a:cs typeface="Quintessential"/>
              <a:sym typeface="Quintessential"/>
            </a:endParaRPr>
          </a:p>
          <a:p>
            <a:pPr marL="0" marR="0" lvl="0" indent="0" algn="ctr" rtl="0">
              <a:lnSpc>
                <a:spcPct val="100000"/>
              </a:lnSpc>
              <a:spcBef>
                <a:spcPts val="0"/>
              </a:spcBef>
              <a:spcAft>
                <a:spcPts val="0"/>
              </a:spcAft>
              <a:buClr>
                <a:schemeClr val="dk2"/>
              </a:buClr>
              <a:buFont typeface="Quintessential"/>
              <a:buNone/>
            </a:pPr>
            <a:r>
              <a:rPr lang="en-US" sz="6000" b="1">
                <a:solidFill>
                  <a:srgbClr val="FFFFFF"/>
                </a:solidFill>
                <a:latin typeface="Quintessential"/>
                <a:ea typeface="Quintessential"/>
                <a:cs typeface="Quintessential"/>
                <a:sym typeface="Quintessential"/>
              </a:rPr>
              <a:t>Newspaper Resources</a:t>
            </a:r>
            <a:endParaRPr sz="6000" b="1">
              <a:solidFill>
                <a:srgbClr val="FFFFFF"/>
              </a:solidFill>
              <a:latin typeface="Quintessential"/>
              <a:ea typeface="Quintessential"/>
              <a:cs typeface="Quintessential"/>
              <a:sym typeface="Quintessentia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p38"/>
          <p:cNvSpPr txBox="1">
            <a:spLocks noGrp="1"/>
          </p:cNvSpPr>
          <p:nvPr>
            <p:ph type="title"/>
          </p:nvPr>
        </p:nvSpPr>
        <p:spPr>
          <a:xfrm>
            <a:off x="6096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Quintessential"/>
              <a:buNone/>
            </a:pPr>
            <a:r>
              <a:rPr lang="en-US" b="1">
                <a:solidFill>
                  <a:schemeClr val="lt1"/>
                </a:solidFill>
                <a:latin typeface="Quintessential"/>
                <a:ea typeface="Quintessential"/>
                <a:cs typeface="Quintessential"/>
                <a:sym typeface="Quintessential"/>
              </a:rPr>
              <a:t>Article</a:t>
            </a:r>
            <a:r>
              <a:rPr lang="en-US" sz="4400" b="1" i="0" u="none" strike="noStrike" cap="none">
                <a:solidFill>
                  <a:schemeClr val="lt1"/>
                </a:solidFill>
                <a:latin typeface="Quintessential"/>
                <a:ea typeface="Quintessential"/>
                <a:cs typeface="Quintessential"/>
                <a:sym typeface="Quintessential"/>
              </a:rPr>
              <a:t> 7</a:t>
            </a:r>
            <a:br>
              <a:rPr lang="en-US" sz="4400" b="1" i="0" u="none" strike="noStrike" cap="none">
                <a:solidFill>
                  <a:schemeClr val="lt1"/>
                </a:solidFill>
                <a:latin typeface="Quintessential"/>
                <a:ea typeface="Quintessential"/>
                <a:cs typeface="Quintessential"/>
                <a:sym typeface="Quintessential"/>
              </a:rPr>
            </a:br>
            <a:r>
              <a:rPr lang="en-US" sz="2400" b="1" i="0" u="none" strike="noStrike" cap="none">
                <a:solidFill>
                  <a:schemeClr val="lt1"/>
                </a:solidFill>
                <a:latin typeface="Quintessential"/>
                <a:ea typeface="Quintessential"/>
                <a:cs typeface="Quintessential"/>
                <a:sym typeface="Quintessential"/>
              </a:rPr>
              <a:t>General George Washington</a:t>
            </a:r>
            <a:br>
              <a:rPr lang="en-US" sz="2400" b="1" i="0" u="none" strike="noStrike" cap="none">
                <a:solidFill>
                  <a:schemeClr val="lt1"/>
                </a:solidFill>
                <a:latin typeface="Quintessential"/>
                <a:ea typeface="Quintessential"/>
                <a:cs typeface="Quintessential"/>
                <a:sym typeface="Quintessential"/>
              </a:rPr>
            </a:br>
            <a:r>
              <a:rPr lang="en-US" sz="2400" b="1" i="0" u="none" strike="noStrike" cap="none">
                <a:solidFill>
                  <a:schemeClr val="lt1"/>
                </a:solidFill>
                <a:latin typeface="Quintessential"/>
                <a:ea typeface="Quintessential"/>
                <a:cs typeface="Quintessential"/>
                <a:sym typeface="Quintessential"/>
              </a:rPr>
              <a:t>Extra Credit Entry (Optional)</a:t>
            </a:r>
            <a:endParaRPr/>
          </a:p>
        </p:txBody>
      </p:sp>
      <p:sp>
        <p:nvSpPr>
          <p:cNvPr id="270" name="Google Shape;270;p38"/>
          <p:cNvSpPr txBox="1">
            <a:spLocks noGrp="1"/>
          </p:cNvSpPr>
          <p:nvPr>
            <p:ph type="body" idx="1"/>
          </p:nvPr>
        </p:nvSpPr>
        <p:spPr>
          <a:xfrm>
            <a:off x="145450" y="4786725"/>
            <a:ext cx="8077200" cy="1752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a:solidFill>
                  <a:srgbClr val="C00000"/>
                </a:solidFill>
                <a:latin typeface="Quintessential"/>
                <a:ea typeface="Quintessential"/>
                <a:cs typeface="Quintessential"/>
                <a:sym typeface="Quintessential"/>
              </a:rPr>
              <a:t>In 1777, the </a:t>
            </a:r>
            <a:r>
              <a:rPr lang="en-US" sz="1800" b="1" i="0" u="none" strike="noStrike" cap="none">
                <a:solidFill>
                  <a:srgbClr val="C00000"/>
                </a:solidFill>
                <a:latin typeface="Quintessential"/>
                <a:ea typeface="Quintessential"/>
                <a:cs typeface="Quintessential"/>
                <a:sym typeface="Quintessential"/>
              </a:rPr>
              <a:t>Revolution is still going on. You are rep</a:t>
            </a:r>
            <a:r>
              <a:rPr lang="en-US" sz="1800" b="1">
                <a:solidFill>
                  <a:srgbClr val="C00000"/>
                </a:solidFill>
                <a:latin typeface="Quintessential"/>
                <a:ea typeface="Quintessential"/>
                <a:cs typeface="Quintessential"/>
                <a:sym typeface="Quintessential"/>
              </a:rPr>
              <a:t>orting on a</a:t>
            </a:r>
            <a:r>
              <a:rPr lang="en-US" sz="1800" b="1" i="0" u="none" strike="noStrike" cap="none">
                <a:solidFill>
                  <a:srgbClr val="C00000"/>
                </a:solidFill>
                <a:latin typeface="Quintessential"/>
                <a:ea typeface="Quintessential"/>
                <a:cs typeface="Quintessential"/>
                <a:sym typeface="Quintessential"/>
              </a:rPr>
              <a:t> remarkable leader of the Continental Army, General George Washington.  What interesting facts have you heard about him?  What do you think is the most fascinating thing about him?  </a:t>
            </a:r>
            <a:r>
              <a:rPr lang="en-US" sz="1800" b="1">
                <a:solidFill>
                  <a:srgbClr val="C00000"/>
                </a:solidFill>
                <a:latin typeface="Quintessential"/>
                <a:ea typeface="Quintessential"/>
                <a:cs typeface="Quintessential"/>
                <a:sym typeface="Quintessential"/>
              </a:rPr>
              <a:t>If you got to interview him, </a:t>
            </a:r>
            <a:r>
              <a:rPr lang="en-US" sz="1800" b="1" i="0" u="none" strike="noStrike" cap="none">
                <a:solidFill>
                  <a:srgbClr val="C00000"/>
                </a:solidFill>
                <a:latin typeface="Quintessential"/>
                <a:ea typeface="Quintessential"/>
                <a:cs typeface="Quintessential"/>
                <a:sym typeface="Quintessential"/>
              </a:rPr>
              <a:t> </a:t>
            </a:r>
            <a:r>
              <a:rPr lang="en-US" sz="1800" b="1">
                <a:solidFill>
                  <a:srgbClr val="C00000"/>
                </a:solidFill>
                <a:latin typeface="Quintessential"/>
                <a:ea typeface="Quintessential"/>
                <a:cs typeface="Quintessential"/>
                <a:sym typeface="Quintessential"/>
              </a:rPr>
              <a:t>wh</a:t>
            </a:r>
            <a:r>
              <a:rPr lang="en-US" sz="1800" b="1" i="0" u="none" strike="noStrike" cap="none">
                <a:solidFill>
                  <a:srgbClr val="C00000"/>
                </a:solidFill>
                <a:latin typeface="Quintessential"/>
                <a:ea typeface="Quintessential"/>
                <a:cs typeface="Quintessential"/>
                <a:sym typeface="Quintessential"/>
              </a:rPr>
              <a:t>at </a:t>
            </a:r>
            <a:r>
              <a:rPr lang="en-US" sz="1800" b="1">
                <a:solidFill>
                  <a:srgbClr val="C00000"/>
                </a:solidFill>
                <a:latin typeface="Quintessential"/>
                <a:ea typeface="Quintessential"/>
                <a:cs typeface="Quintessential"/>
                <a:sym typeface="Quintessential"/>
              </a:rPr>
              <a:t>would </a:t>
            </a:r>
            <a:r>
              <a:rPr lang="en-US" sz="1800" b="1" i="0" u="none" strike="noStrike" cap="none">
                <a:solidFill>
                  <a:srgbClr val="C00000"/>
                </a:solidFill>
                <a:latin typeface="Quintessential"/>
                <a:ea typeface="Quintessential"/>
                <a:cs typeface="Quintessential"/>
                <a:sym typeface="Quintessential"/>
              </a:rPr>
              <a:t>you ask him if you me</a:t>
            </a:r>
            <a:r>
              <a:rPr lang="en-US" sz="1800" b="1">
                <a:solidFill>
                  <a:srgbClr val="C00000"/>
                </a:solidFill>
                <a:latin typeface="Quintessential"/>
                <a:ea typeface="Quintessential"/>
                <a:cs typeface="Quintessential"/>
                <a:sym typeface="Quintessential"/>
              </a:rPr>
              <a:t>t</a:t>
            </a:r>
            <a:r>
              <a:rPr lang="en-US" sz="1800" b="1" i="0" u="none" strike="noStrike" cap="none">
                <a:solidFill>
                  <a:srgbClr val="C00000"/>
                </a:solidFill>
                <a:latin typeface="Quintessential"/>
                <a:ea typeface="Quintessential"/>
                <a:cs typeface="Quintessential"/>
                <a:sym typeface="Quintessential"/>
              </a:rPr>
              <a:t> him?  </a:t>
            </a:r>
            <a:endParaRPr sz="1800">
              <a:solidFill>
                <a:srgbClr val="C00000"/>
              </a:solidFill>
            </a:endParaRPr>
          </a:p>
          <a:p>
            <a:pPr marL="0" marR="0" lvl="0" indent="0" algn="l" rtl="0">
              <a:lnSpc>
                <a:spcPct val="90000"/>
              </a:lnSpc>
              <a:spcBef>
                <a:spcPts val="320"/>
              </a:spcBef>
              <a:spcAft>
                <a:spcPts val="0"/>
              </a:spcAft>
              <a:buNone/>
            </a:pPr>
            <a:r>
              <a:rPr lang="en-US" sz="1800" b="1" i="0" u="none" strike="noStrike" cap="none">
                <a:solidFill>
                  <a:srgbClr val="C00000"/>
                </a:solidFill>
                <a:latin typeface="Quintessential"/>
                <a:ea typeface="Quintessential"/>
                <a:cs typeface="Quintessential"/>
                <a:sym typeface="Quintessential"/>
              </a:rPr>
              <a:t>Click to learn more about the life of General George Washington and then write your </a:t>
            </a:r>
            <a:r>
              <a:rPr lang="en-US" sz="1800" b="1">
                <a:solidFill>
                  <a:srgbClr val="C00000"/>
                </a:solidFill>
                <a:latin typeface="Quintessential"/>
                <a:ea typeface="Quintessential"/>
                <a:cs typeface="Quintessential"/>
                <a:sym typeface="Quintessential"/>
              </a:rPr>
              <a:t>article</a:t>
            </a:r>
            <a:r>
              <a:rPr lang="en-US" sz="1800" b="1" i="0" u="none" strike="noStrike" cap="none">
                <a:solidFill>
                  <a:srgbClr val="C00000"/>
                </a:solidFill>
                <a:latin typeface="Quintessential"/>
                <a:ea typeface="Quintessential"/>
                <a:cs typeface="Quintessential"/>
                <a:sym typeface="Quintessential"/>
              </a:rPr>
              <a:t>. </a:t>
            </a:r>
            <a:endParaRPr sz="1800" b="1" i="0" u="none" strike="noStrike" cap="none">
              <a:solidFill>
                <a:srgbClr val="C00000"/>
              </a:solidFill>
              <a:latin typeface="Quintessential"/>
              <a:ea typeface="Quintessential"/>
              <a:cs typeface="Quintessential"/>
              <a:sym typeface="Quintessential"/>
            </a:endParaRPr>
          </a:p>
          <a:p>
            <a:pPr marL="342900" marR="0" lvl="0" indent="-355600" algn="l" rtl="0">
              <a:lnSpc>
                <a:spcPct val="90000"/>
              </a:lnSpc>
              <a:spcBef>
                <a:spcPts val="320"/>
              </a:spcBef>
              <a:spcAft>
                <a:spcPts val="0"/>
              </a:spcAft>
              <a:buClr>
                <a:schemeClr val="dk1"/>
              </a:buClr>
              <a:buSzPts val="1800"/>
              <a:buFont typeface="Arial"/>
              <a:buChar char="•"/>
            </a:pPr>
            <a:endParaRPr sz="1800"/>
          </a:p>
        </p:txBody>
      </p:sp>
      <p:sp>
        <p:nvSpPr>
          <p:cNvPr id="271" name="Google Shape;271;p38"/>
          <p:cNvSpPr txBox="1"/>
          <p:nvPr/>
        </p:nvSpPr>
        <p:spPr>
          <a:xfrm>
            <a:off x="6767450" y="2383000"/>
            <a:ext cx="2307300" cy="231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320"/>
              </a:spcBef>
              <a:spcAft>
                <a:spcPts val="0"/>
              </a:spcAft>
              <a:buNone/>
            </a:pPr>
            <a:r>
              <a:rPr lang="en-US" sz="1800" b="1">
                <a:solidFill>
                  <a:srgbClr val="C00000"/>
                </a:solidFill>
                <a:latin typeface="Quintessential"/>
                <a:ea typeface="Quintessential"/>
                <a:cs typeface="Quintessential"/>
                <a:sym typeface="Quintessential"/>
              </a:rPr>
              <a:t>Here are some resources:</a:t>
            </a:r>
            <a:endParaRPr sz="1800">
              <a:solidFill>
                <a:schemeClr val="dk1"/>
              </a:solidFill>
            </a:endParaRPr>
          </a:p>
          <a:p>
            <a:pPr marL="342900" lvl="0" indent="-355600" algn="l" rtl="0">
              <a:lnSpc>
                <a:spcPct val="90000"/>
              </a:lnSpc>
              <a:spcBef>
                <a:spcPts val="320"/>
              </a:spcBef>
              <a:spcAft>
                <a:spcPts val="0"/>
              </a:spcAft>
              <a:buClr>
                <a:schemeClr val="dk1"/>
              </a:buClr>
              <a:buSzPts val="1800"/>
              <a:buFont typeface="Arial"/>
              <a:buChar char="•"/>
            </a:pPr>
            <a:r>
              <a:rPr lang="en-US" sz="1800" b="1" u="sng">
                <a:solidFill>
                  <a:schemeClr val="hlink"/>
                </a:solidFill>
                <a:hlinkClick r:id="rId4"/>
              </a:rPr>
              <a:t>George Washington</a:t>
            </a:r>
            <a:endParaRPr sz="1800">
              <a:solidFill>
                <a:schemeClr val="dk1"/>
              </a:solidFill>
            </a:endParaRPr>
          </a:p>
          <a:p>
            <a:pPr marL="342900" lvl="0" indent="-355600" algn="l" rtl="0">
              <a:lnSpc>
                <a:spcPct val="90000"/>
              </a:lnSpc>
              <a:spcBef>
                <a:spcPts val="320"/>
              </a:spcBef>
              <a:spcAft>
                <a:spcPts val="0"/>
              </a:spcAft>
              <a:buClr>
                <a:schemeClr val="dk1"/>
              </a:buClr>
              <a:buSzPts val="1800"/>
              <a:buFont typeface="Arial"/>
              <a:buChar char="•"/>
            </a:pPr>
            <a:r>
              <a:rPr lang="en-US" sz="1800" b="1" u="sng">
                <a:solidFill>
                  <a:schemeClr val="hlink"/>
                </a:solidFill>
                <a:hlinkClick r:id="rId5"/>
              </a:rPr>
              <a:t>George Washington</a:t>
            </a:r>
            <a:endParaRPr sz="1800">
              <a:solidFill>
                <a:schemeClr val="dk1"/>
              </a:solidFill>
            </a:endParaRPr>
          </a:p>
          <a:p>
            <a:pPr marL="342900" lvl="0" indent="-355600" algn="l" rtl="0">
              <a:lnSpc>
                <a:spcPct val="90000"/>
              </a:lnSpc>
              <a:spcBef>
                <a:spcPts val="320"/>
              </a:spcBef>
              <a:spcAft>
                <a:spcPts val="0"/>
              </a:spcAft>
              <a:buClr>
                <a:schemeClr val="dk1"/>
              </a:buClr>
              <a:buSzPts val="1800"/>
              <a:buFont typeface="Arial"/>
              <a:buChar char="•"/>
            </a:pPr>
            <a:r>
              <a:rPr lang="en-US" sz="1800" b="1" u="sng">
                <a:solidFill>
                  <a:schemeClr val="hlink"/>
                </a:solidFill>
                <a:hlinkClick r:id="rId6"/>
              </a:rPr>
              <a:t>YouTube video</a:t>
            </a:r>
            <a:endParaRPr sz="1800">
              <a:solidFill>
                <a:schemeClr val="dk1"/>
              </a:solidFil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75"/>
        <p:cNvGrpSpPr/>
        <p:nvPr/>
      </p:nvGrpSpPr>
      <p:grpSpPr>
        <a:xfrm>
          <a:off x="0" y="0"/>
          <a:ext cx="0" cy="0"/>
          <a:chOff x="0" y="0"/>
          <a:chExt cx="0" cy="0"/>
        </a:xfrm>
      </p:grpSpPr>
      <p:sp>
        <p:nvSpPr>
          <p:cNvPr id="276" name="Google Shape;276;p3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Quintessential"/>
              <a:buNone/>
            </a:pPr>
            <a:r>
              <a:rPr lang="en-US" sz="4400" b="0" i="0" u="none" strike="noStrike" cap="none">
                <a:solidFill>
                  <a:schemeClr val="dk1"/>
                </a:solidFill>
                <a:latin typeface="Quintessential"/>
                <a:ea typeface="Quintessential"/>
                <a:cs typeface="Quintessential"/>
                <a:sym typeface="Quintessential"/>
              </a:rPr>
              <a:t>Games and Puzzles</a:t>
            </a:r>
            <a:endParaRPr/>
          </a:p>
        </p:txBody>
      </p:sp>
      <p:sp>
        <p:nvSpPr>
          <p:cNvPr id="277" name="Google Shape;277;p39"/>
          <p:cNvSpPr txBox="1">
            <a:spLocks noGrp="1"/>
          </p:cNvSpPr>
          <p:nvPr>
            <p:ph type="body" idx="1"/>
          </p:nvPr>
        </p:nvSpPr>
        <p:spPr>
          <a:xfrm>
            <a:off x="152400" y="1905000"/>
            <a:ext cx="4191000" cy="4191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Quintessential"/>
              <a:buChar char="•"/>
            </a:pPr>
            <a:r>
              <a:rPr lang="en-US" sz="1800" b="1" i="0" u="none" strike="noStrike" cap="none">
                <a:solidFill>
                  <a:schemeClr val="dk1"/>
                </a:solidFill>
                <a:latin typeface="Quintessential"/>
                <a:ea typeface="Quintessential"/>
                <a:cs typeface="Quintessential"/>
                <a:sym typeface="Quintessential"/>
              </a:rPr>
              <a:t>Play the following games: </a:t>
            </a:r>
            <a:endParaRPr/>
          </a:p>
          <a:p>
            <a:pPr marL="342900" marR="0" lvl="0" indent="-342900" algn="l" rtl="0">
              <a:lnSpc>
                <a:spcPct val="100000"/>
              </a:lnSpc>
              <a:spcBef>
                <a:spcPts val="320"/>
              </a:spcBef>
              <a:spcAft>
                <a:spcPts val="0"/>
              </a:spcAft>
              <a:buClr>
                <a:srgbClr val="262626"/>
              </a:buClr>
              <a:buFont typeface="Quintessential"/>
              <a:buNone/>
            </a:pPr>
            <a:r>
              <a:rPr lang="en-US" sz="1600" b="1" i="0" u="none" strike="noStrike" cap="none">
                <a:solidFill>
                  <a:srgbClr val="262626"/>
                </a:solidFill>
                <a:latin typeface="Quintessential"/>
                <a:ea typeface="Quintessential"/>
                <a:cs typeface="Quintessential"/>
                <a:sym typeface="Quintessential"/>
              </a:rPr>
              <a:t>       </a:t>
            </a:r>
            <a:r>
              <a:rPr lang="en-US" sz="1600" b="1" i="0" u="sng" strike="noStrike" cap="none">
                <a:solidFill>
                  <a:schemeClr val="hlink"/>
                </a:solidFill>
                <a:latin typeface="Arial"/>
                <a:ea typeface="Arial"/>
                <a:cs typeface="Arial"/>
                <a:sym typeface="Arial"/>
                <a:hlinkClick r:id="rId3"/>
              </a:rPr>
              <a:t>Various Colonial Games</a:t>
            </a:r>
            <a:endParaRPr/>
          </a:p>
          <a:p>
            <a:pPr marL="342900" marR="0" lvl="0" indent="-342900" algn="l" rtl="0">
              <a:lnSpc>
                <a:spcPct val="100000"/>
              </a:lnSpc>
              <a:spcBef>
                <a:spcPts val="320"/>
              </a:spcBef>
              <a:spcAft>
                <a:spcPts val="0"/>
              </a:spcAft>
              <a:buClr>
                <a:srgbClr val="262626"/>
              </a:buClr>
              <a:buFont typeface="Arial"/>
              <a:buNone/>
            </a:pPr>
            <a:r>
              <a:rPr lang="en-US" sz="1600" b="1" i="0" u="sng" strike="noStrike" cap="none">
                <a:solidFill>
                  <a:schemeClr val="hlink"/>
                </a:solidFill>
                <a:latin typeface="Arial"/>
                <a:ea typeface="Arial"/>
                <a:cs typeface="Arial"/>
                <a:sym typeface="Arial"/>
                <a:hlinkClick r:id="rId4"/>
              </a:rPr>
              <a:t>The Jamestown Online Adventure</a:t>
            </a:r>
            <a:endParaRPr/>
          </a:p>
          <a:p>
            <a:pPr marL="342900" marR="0" lvl="0" indent="-342900" algn="l" rtl="0">
              <a:lnSpc>
                <a:spcPct val="100000"/>
              </a:lnSpc>
              <a:spcBef>
                <a:spcPts val="320"/>
              </a:spcBef>
              <a:spcAft>
                <a:spcPts val="0"/>
              </a:spcAft>
              <a:buClr>
                <a:srgbClr val="262626"/>
              </a:buClr>
              <a:buFont typeface="Arial"/>
              <a:buNone/>
            </a:pPr>
            <a:r>
              <a:rPr lang="en-US" sz="1600" b="1" i="0" u="sng" strike="noStrike" cap="none">
                <a:solidFill>
                  <a:schemeClr val="hlink"/>
                </a:solidFill>
                <a:latin typeface="Arial"/>
                <a:ea typeface="Arial"/>
                <a:cs typeface="Arial"/>
                <a:sym typeface="Arial"/>
                <a:hlinkClick r:id="rId5"/>
              </a:rPr>
              <a:t>Colonial House</a:t>
            </a:r>
            <a:endParaRPr/>
          </a:p>
          <a:p>
            <a:pPr marL="342900" marR="0" lvl="0" indent="-342900" algn="l" rtl="0">
              <a:lnSpc>
                <a:spcPct val="100000"/>
              </a:lnSpc>
              <a:spcBef>
                <a:spcPts val="320"/>
              </a:spcBef>
              <a:spcAft>
                <a:spcPts val="0"/>
              </a:spcAft>
              <a:buClr>
                <a:srgbClr val="262626"/>
              </a:buClr>
              <a:buFont typeface="Arial"/>
              <a:buNone/>
            </a:pPr>
            <a:r>
              <a:rPr lang="en-US" sz="1600" b="1" i="0" u="sng" strike="noStrike" cap="none">
                <a:solidFill>
                  <a:schemeClr val="hlink"/>
                </a:solidFill>
                <a:latin typeface="Arial"/>
                <a:ea typeface="Arial"/>
                <a:cs typeface="Arial"/>
                <a:sym typeface="Arial"/>
                <a:hlinkClick r:id="rId6"/>
              </a:rPr>
              <a:t>Explore more</a:t>
            </a:r>
            <a:endParaRPr/>
          </a:p>
          <a:p>
            <a:pPr marL="342900" marR="0" lvl="0" indent="-342900" algn="l" rtl="0">
              <a:lnSpc>
                <a:spcPct val="100000"/>
              </a:lnSpc>
              <a:spcBef>
                <a:spcPts val="320"/>
              </a:spcBef>
              <a:spcAft>
                <a:spcPts val="0"/>
              </a:spcAft>
              <a:buClr>
                <a:srgbClr val="262626"/>
              </a:buClr>
              <a:buFont typeface="Arial"/>
              <a:buNone/>
            </a:pPr>
            <a:r>
              <a:rPr lang="en-US" sz="1600" b="1" i="0" u="sng" strike="noStrike" cap="none">
                <a:solidFill>
                  <a:schemeClr val="hlink"/>
                </a:solidFill>
                <a:latin typeface="Arial"/>
                <a:ea typeface="Arial"/>
                <a:cs typeface="Arial"/>
                <a:sym typeface="Arial"/>
                <a:hlinkClick r:id="rId7"/>
              </a:rPr>
              <a:t>Colonial Williamsburg Kids Zone</a:t>
            </a:r>
            <a:endParaRPr/>
          </a:p>
          <a:p>
            <a:pPr marL="342900" marR="0" lvl="0" indent="-342900" algn="l" rtl="0">
              <a:lnSpc>
                <a:spcPct val="100000"/>
              </a:lnSpc>
              <a:spcBef>
                <a:spcPts val="320"/>
              </a:spcBef>
              <a:spcAft>
                <a:spcPts val="0"/>
              </a:spcAft>
              <a:buClr>
                <a:srgbClr val="262626"/>
              </a:buClr>
              <a:buFont typeface="Arial"/>
              <a:buNone/>
            </a:pPr>
            <a:r>
              <a:rPr lang="en-US" sz="1600" b="1" i="0" u="sng" strike="noStrike" cap="none">
                <a:solidFill>
                  <a:schemeClr val="hlink"/>
                </a:solidFill>
                <a:latin typeface="Arial"/>
                <a:ea typeface="Arial"/>
                <a:cs typeface="Arial"/>
                <a:sym typeface="Arial"/>
                <a:hlinkClick r:id="rId8"/>
              </a:rPr>
              <a:t>Plimouth Plantation</a:t>
            </a:r>
            <a:endParaRPr/>
          </a:p>
          <a:p>
            <a:pPr marL="342900" marR="0" lvl="0" indent="-342900" algn="l" rtl="0">
              <a:lnSpc>
                <a:spcPct val="100000"/>
              </a:lnSpc>
              <a:spcBef>
                <a:spcPts val="320"/>
              </a:spcBef>
              <a:spcAft>
                <a:spcPts val="0"/>
              </a:spcAft>
              <a:buClr>
                <a:srgbClr val="262626"/>
              </a:buClr>
              <a:buFont typeface="Arial"/>
              <a:buNone/>
            </a:pPr>
            <a:r>
              <a:rPr lang="en-US" sz="1600" b="1" i="0" u="sng" strike="noStrike" cap="none">
                <a:solidFill>
                  <a:schemeClr val="hlink"/>
                </a:solidFill>
                <a:latin typeface="Arial"/>
                <a:ea typeface="Arial"/>
                <a:cs typeface="Arial"/>
                <a:sym typeface="Arial"/>
                <a:hlinkClick r:id="rId9"/>
              </a:rPr>
              <a:t>U.S. Mint Time Machine</a:t>
            </a:r>
            <a:endParaRPr/>
          </a:p>
          <a:p>
            <a:pPr marL="342900" marR="0" lvl="0" indent="-342900" algn="l" rtl="0">
              <a:lnSpc>
                <a:spcPct val="100000"/>
              </a:lnSpc>
              <a:spcBef>
                <a:spcPts val="320"/>
              </a:spcBef>
              <a:spcAft>
                <a:spcPts val="0"/>
              </a:spcAft>
              <a:buClr>
                <a:srgbClr val="262626"/>
              </a:buClr>
              <a:buFont typeface="Arial"/>
              <a:buNone/>
            </a:pPr>
            <a:r>
              <a:rPr lang="en-US" sz="1600" b="1" i="0" u="sng" strike="noStrike" cap="none">
                <a:solidFill>
                  <a:schemeClr val="hlink"/>
                </a:solidFill>
                <a:latin typeface="Arial"/>
                <a:ea typeface="Arial"/>
                <a:cs typeface="Arial"/>
                <a:sym typeface="Arial"/>
                <a:hlinkClick r:id="rId10"/>
              </a:rPr>
              <a:t>Liberty's Kids</a:t>
            </a:r>
            <a:endParaRPr/>
          </a:p>
          <a:p>
            <a:pPr marL="342900" marR="0" lvl="0" indent="-342900" algn="l" rtl="0">
              <a:lnSpc>
                <a:spcPct val="100000"/>
              </a:lnSpc>
              <a:spcBef>
                <a:spcPts val="240"/>
              </a:spcBef>
              <a:spcAft>
                <a:spcPts val="0"/>
              </a:spcAft>
              <a:buClr>
                <a:srgbClr val="262626"/>
              </a:buClr>
              <a:buFont typeface="Arial"/>
              <a:buNone/>
            </a:pPr>
            <a:r>
              <a:rPr lang="en-US" sz="1200" b="0" i="0" u="none" strike="noStrike" cap="none">
                <a:solidFill>
                  <a:srgbClr val="262626"/>
                </a:solidFill>
                <a:latin typeface="Arial"/>
                <a:ea typeface="Arial"/>
                <a:cs typeface="Arial"/>
                <a:sym typeface="Arial"/>
              </a:rPr>
              <a:t>	</a:t>
            </a:r>
            <a:endParaRPr/>
          </a:p>
        </p:txBody>
      </p:sp>
      <p:pic>
        <p:nvPicPr>
          <p:cNvPr id="278" name="Google Shape;278;p39"/>
          <p:cNvPicPr preferRelativeResize="0">
            <a:picLocks noGrp="1"/>
          </p:cNvPicPr>
          <p:nvPr>
            <p:ph type="clipArt" idx="2"/>
          </p:nvPr>
        </p:nvPicPr>
        <p:blipFill rotWithShape="1">
          <a:blip r:embed="rId11">
            <a:alphaModFix/>
          </a:blip>
          <a:srcRect/>
          <a:stretch/>
        </p:blipFill>
        <p:spPr>
          <a:xfrm>
            <a:off x="4800600" y="1828800"/>
            <a:ext cx="3086100" cy="4114800"/>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3124200" y="-228600"/>
            <a:ext cx="4495800" cy="762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Font typeface="Arial"/>
              <a:buNone/>
            </a:pPr>
            <a:r>
              <a:rPr lang="en-US" sz="4400" b="0" i="0" u="none" strike="noStrike" cap="none">
                <a:solidFill>
                  <a:srgbClr val="FFFFFF"/>
                </a:solidFill>
                <a:latin typeface="Arial"/>
                <a:ea typeface="Arial"/>
                <a:cs typeface="Arial"/>
                <a:sym typeface="Arial"/>
              </a:rPr>
              <a:t>                               </a:t>
            </a:r>
            <a:r>
              <a:rPr lang="en-US" sz="4400" b="1" i="0" u="none" strike="noStrike" cap="none">
                <a:solidFill>
                  <a:srgbClr val="FFFFFF"/>
                </a:solidFill>
                <a:latin typeface="Quintessential"/>
                <a:ea typeface="Quintessential"/>
                <a:cs typeface="Quintessential"/>
                <a:sym typeface="Quintessential"/>
              </a:rPr>
              <a:t>Introduction</a:t>
            </a:r>
            <a:endParaRPr>
              <a:solidFill>
                <a:srgbClr val="FFFFFF"/>
              </a:solidFill>
            </a:endParaRPr>
          </a:p>
        </p:txBody>
      </p:sp>
      <p:sp>
        <p:nvSpPr>
          <p:cNvPr id="199" name="Google Shape;199;p30"/>
          <p:cNvSpPr txBox="1">
            <a:spLocks noGrp="1"/>
          </p:cNvSpPr>
          <p:nvPr>
            <p:ph type="body" idx="1"/>
          </p:nvPr>
        </p:nvSpPr>
        <p:spPr>
          <a:xfrm>
            <a:off x="4463250" y="838200"/>
            <a:ext cx="4495800" cy="5867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FFFFFF"/>
              </a:buClr>
              <a:buSzPts val="1800"/>
              <a:buFont typeface="Finger Paint"/>
              <a:buChar char="•"/>
            </a:pPr>
            <a:r>
              <a:rPr lang="en-US" sz="1800" b="1">
                <a:solidFill>
                  <a:srgbClr val="FFFFFF"/>
                </a:solidFill>
                <a:latin typeface="Finger Paint"/>
                <a:ea typeface="Finger Paint"/>
                <a:cs typeface="Finger Paint"/>
                <a:sym typeface="Finger Paint"/>
              </a:rPr>
              <a:t>You have just been hired by The Colonial Times newspaper</a:t>
            </a:r>
            <a:r>
              <a:rPr lang="en-US" sz="1800" b="1" i="0" u="none" strike="noStrike" cap="none">
                <a:solidFill>
                  <a:srgbClr val="FFFFFF"/>
                </a:solidFill>
                <a:latin typeface="Finger Paint"/>
                <a:ea typeface="Finger Paint"/>
                <a:cs typeface="Finger Paint"/>
                <a:sym typeface="Finger Paint"/>
              </a:rPr>
              <a:t>. </a:t>
            </a:r>
            <a:endParaRPr sz="1800" b="1">
              <a:solidFill>
                <a:srgbClr val="FFFFFF"/>
              </a:solidFill>
              <a:latin typeface="Finger Paint"/>
              <a:ea typeface="Finger Paint"/>
              <a:cs typeface="Finger Paint"/>
              <a:sym typeface="Finger Paint"/>
            </a:endParaRPr>
          </a:p>
          <a:p>
            <a:pPr marL="342900" lvl="0" indent="-342900" algn="l" rtl="0">
              <a:spcBef>
                <a:spcPts val="0"/>
              </a:spcBef>
              <a:spcAft>
                <a:spcPts val="0"/>
              </a:spcAft>
              <a:buClr>
                <a:srgbClr val="FFFFFF"/>
              </a:buClr>
              <a:buSzPts val="1800"/>
              <a:buFont typeface="Finger Paint"/>
              <a:buChar char="•"/>
            </a:pPr>
            <a:r>
              <a:rPr lang="en-US" sz="1800" b="1">
                <a:solidFill>
                  <a:srgbClr val="FFFFFF"/>
                </a:solidFill>
                <a:latin typeface="Finger Paint"/>
                <a:ea typeface="Finger Paint"/>
                <a:cs typeface="Finger Paint"/>
                <a:sym typeface="Finger Paint"/>
              </a:rPr>
              <a:t>The Colonial Times happens to have technology allowing them to bring people from the past into current times!  </a:t>
            </a:r>
            <a:endParaRPr sz="1800" b="1">
              <a:solidFill>
                <a:srgbClr val="FFFFFF"/>
              </a:solidFill>
              <a:latin typeface="Finger Paint"/>
              <a:ea typeface="Finger Paint"/>
              <a:cs typeface="Finger Paint"/>
              <a:sym typeface="Finger Paint"/>
            </a:endParaRPr>
          </a:p>
          <a:p>
            <a:pPr marL="342900" marR="0" lvl="0" indent="-342900" algn="l" rtl="0">
              <a:lnSpc>
                <a:spcPct val="115000"/>
              </a:lnSpc>
              <a:spcBef>
                <a:spcPts val="360"/>
              </a:spcBef>
              <a:spcAft>
                <a:spcPts val="0"/>
              </a:spcAft>
              <a:buClr>
                <a:srgbClr val="FFFFFF"/>
              </a:buClr>
              <a:buSzPts val="1800"/>
              <a:buFont typeface="Finger Paint"/>
              <a:buChar char="•"/>
            </a:pPr>
            <a:r>
              <a:rPr lang="en-US" sz="1800" b="1" i="0" u="none" strike="noStrike" cap="none">
                <a:solidFill>
                  <a:srgbClr val="FFFFFF"/>
                </a:solidFill>
                <a:latin typeface="Finger Paint"/>
                <a:ea typeface="Finger Paint"/>
                <a:cs typeface="Finger Paint"/>
                <a:sym typeface="Finger Paint"/>
              </a:rPr>
              <a:t>You will </a:t>
            </a:r>
            <a:r>
              <a:rPr lang="en-US" sz="1800" b="1">
                <a:solidFill>
                  <a:srgbClr val="FFFFFF"/>
                </a:solidFill>
                <a:latin typeface="Finger Paint"/>
                <a:ea typeface="Finger Paint"/>
                <a:cs typeface="Finger Paint"/>
                <a:sym typeface="Finger Paint"/>
              </a:rPr>
              <a:t> have the opportunity to “interview” European colonists and</a:t>
            </a:r>
            <a:r>
              <a:rPr lang="en-US" sz="1800" b="1" i="0" u="none" strike="noStrike" cap="none">
                <a:solidFill>
                  <a:srgbClr val="FFFFFF"/>
                </a:solidFill>
                <a:latin typeface="Finger Paint"/>
                <a:ea typeface="Finger Paint"/>
                <a:cs typeface="Finger Paint"/>
                <a:sym typeface="Finger Paint"/>
              </a:rPr>
              <a:t> learn about Colonial New Jersey and the American Revolution.</a:t>
            </a:r>
            <a:endParaRPr sz="1800" b="1">
              <a:solidFill>
                <a:srgbClr val="FFFFFF"/>
              </a:solidFill>
              <a:latin typeface="Finger Paint"/>
              <a:ea typeface="Finger Paint"/>
              <a:cs typeface="Finger Paint"/>
              <a:sym typeface="Finger Paint"/>
            </a:endParaRPr>
          </a:p>
          <a:p>
            <a:pPr marL="342900" marR="0" lvl="0" indent="-342900" algn="l" rtl="0">
              <a:lnSpc>
                <a:spcPct val="115000"/>
              </a:lnSpc>
              <a:spcBef>
                <a:spcPts val="360"/>
              </a:spcBef>
              <a:spcAft>
                <a:spcPts val="0"/>
              </a:spcAft>
              <a:buClr>
                <a:srgbClr val="FFFFFF"/>
              </a:buClr>
              <a:buSzPts val="1800"/>
              <a:buFont typeface="Finger Paint"/>
              <a:buChar char="•"/>
            </a:pPr>
            <a:r>
              <a:rPr lang="en-US" sz="1800" b="1" i="0" u="none" strike="noStrike" cap="none">
                <a:solidFill>
                  <a:srgbClr val="FFFFFF"/>
                </a:solidFill>
                <a:latin typeface="Finger Paint"/>
                <a:ea typeface="Finger Paint"/>
                <a:cs typeface="Finger Paint"/>
                <a:sym typeface="Finger Paint"/>
              </a:rPr>
              <a:t>You will write ne</a:t>
            </a:r>
            <a:r>
              <a:rPr lang="en-US" sz="1800" b="1">
                <a:solidFill>
                  <a:srgbClr val="FFFFFF"/>
                </a:solidFill>
                <a:latin typeface="Finger Paint"/>
                <a:ea typeface="Finger Paint"/>
                <a:cs typeface="Finger Paint"/>
                <a:sym typeface="Finger Paint"/>
              </a:rPr>
              <a:t>ws articles reporting about how the colonist felt to </a:t>
            </a:r>
            <a:r>
              <a:rPr lang="en-US" sz="1800" b="1" i="0" u="none" strike="noStrike" cap="none">
                <a:solidFill>
                  <a:srgbClr val="FFFFFF"/>
                </a:solidFill>
                <a:latin typeface="Finger Paint"/>
                <a:ea typeface="Finger Paint"/>
                <a:cs typeface="Finger Paint"/>
                <a:sym typeface="Finger Paint"/>
              </a:rPr>
              <a:t>sail to colonial New Jersey from England,</a:t>
            </a:r>
            <a:r>
              <a:rPr lang="en-US" sz="1800" b="1">
                <a:solidFill>
                  <a:srgbClr val="FFFFFF"/>
                </a:solidFill>
                <a:latin typeface="Finger Paint"/>
                <a:ea typeface="Finger Paint"/>
                <a:cs typeface="Finger Paint"/>
                <a:sym typeface="Finger Paint"/>
              </a:rPr>
              <a:t> their</a:t>
            </a:r>
            <a:r>
              <a:rPr lang="en-US" sz="1800" b="1" i="0" u="none" strike="noStrike" cap="none">
                <a:solidFill>
                  <a:srgbClr val="FFFFFF"/>
                </a:solidFill>
                <a:latin typeface="Finger Paint"/>
                <a:ea typeface="Finger Paint"/>
                <a:cs typeface="Finger Paint"/>
                <a:sym typeface="Finger Paint"/>
              </a:rPr>
              <a:t> daily life, the causes and results of the American Revolution,</a:t>
            </a:r>
            <a:r>
              <a:rPr lang="en-US" sz="1800" b="1">
                <a:solidFill>
                  <a:srgbClr val="FFFFFF"/>
                </a:solidFill>
                <a:latin typeface="Finger Paint"/>
                <a:ea typeface="Finger Paint"/>
                <a:cs typeface="Finger Paint"/>
                <a:sym typeface="Finger Paint"/>
              </a:rPr>
              <a:t> </a:t>
            </a:r>
            <a:r>
              <a:rPr lang="en-US" sz="1800" b="1" i="0" u="none" strike="noStrike" cap="none">
                <a:solidFill>
                  <a:srgbClr val="FFFFFF"/>
                </a:solidFill>
                <a:latin typeface="Finger Paint"/>
                <a:ea typeface="Finger Paint"/>
                <a:cs typeface="Finger Paint"/>
                <a:sym typeface="Finger Paint"/>
              </a:rPr>
              <a:t>and the Declaration of Independence.</a:t>
            </a:r>
            <a:endParaRPr sz="1800" b="1">
              <a:solidFill>
                <a:srgbClr val="FFFFFF"/>
              </a:solidFill>
              <a:latin typeface="Finger Paint"/>
              <a:ea typeface="Finger Paint"/>
              <a:cs typeface="Finger Paint"/>
              <a:sym typeface="Finger Paint"/>
            </a:endParaRPr>
          </a:p>
        </p:txBody>
      </p:sp>
      <p:pic>
        <p:nvPicPr>
          <p:cNvPr id="200" name="Google Shape;200;p30"/>
          <p:cNvPicPr preferRelativeResize="0"/>
          <p:nvPr/>
        </p:nvPicPr>
        <p:blipFill>
          <a:blip r:embed="rId4">
            <a:alphaModFix/>
          </a:blip>
          <a:stretch>
            <a:fillRect/>
          </a:stretch>
        </p:blipFill>
        <p:spPr>
          <a:xfrm>
            <a:off x="471075" y="741225"/>
            <a:ext cx="3908626" cy="5091550"/>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204"/>
        <p:cNvGrpSpPr/>
        <p:nvPr/>
      </p:nvGrpSpPr>
      <p:grpSpPr>
        <a:xfrm>
          <a:off x="0" y="0"/>
          <a:ext cx="0" cy="0"/>
          <a:chOff x="0" y="0"/>
          <a:chExt cx="0" cy="0"/>
        </a:xfrm>
      </p:grpSpPr>
      <p:sp>
        <p:nvSpPr>
          <p:cNvPr id="205" name="Google Shape;205;p31"/>
          <p:cNvSpPr txBox="1">
            <a:spLocks noGrp="1"/>
          </p:cNvSpPr>
          <p:nvPr>
            <p:ph type="title" idx="4294967295"/>
          </p:nvPr>
        </p:nvSpPr>
        <p:spPr>
          <a:xfrm>
            <a:off x="685800" y="609600"/>
            <a:ext cx="77724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Quintessential"/>
              <a:buNone/>
            </a:pPr>
            <a:r>
              <a:rPr lang="en-US" b="0">
                <a:solidFill>
                  <a:srgbClr val="FFFFFF"/>
                </a:solidFill>
                <a:latin typeface="Quintessential"/>
                <a:ea typeface="Quintessential"/>
                <a:cs typeface="Quintessential"/>
                <a:sym typeface="Quintessential"/>
              </a:rPr>
              <a:t>Article</a:t>
            </a:r>
            <a:r>
              <a:rPr lang="en-US" sz="4400" b="0" i="0" u="none" strike="noStrike" cap="none">
                <a:solidFill>
                  <a:srgbClr val="FFFFFF"/>
                </a:solidFill>
                <a:latin typeface="Quintessential"/>
                <a:ea typeface="Quintessential"/>
                <a:cs typeface="Quintessential"/>
                <a:sym typeface="Quintessential"/>
              </a:rPr>
              <a:t> 1</a:t>
            </a:r>
            <a:br>
              <a:rPr lang="en-US" sz="4400" b="0" i="0" u="none" strike="noStrike" cap="none">
                <a:solidFill>
                  <a:srgbClr val="FFFFFF"/>
                </a:solidFill>
                <a:latin typeface="Quintessential"/>
                <a:ea typeface="Quintessential"/>
                <a:cs typeface="Quintessential"/>
                <a:sym typeface="Quintessential"/>
              </a:rPr>
            </a:br>
            <a:r>
              <a:rPr lang="en-US" sz="2400" i="0" u="none" strike="noStrike" cap="none">
                <a:solidFill>
                  <a:srgbClr val="FFFFFF"/>
                </a:solidFill>
                <a:latin typeface="Quintessential"/>
                <a:ea typeface="Quintessential"/>
                <a:cs typeface="Quintessential"/>
                <a:sym typeface="Quintessential"/>
              </a:rPr>
              <a:t>The Night Before </a:t>
            </a:r>
            <a:r>
              <a:rPr lang="en-US" sz="2400">
                <a:solidFill>
                  <a:srgbClr val="FFFFFF"/>
                </a:solidFill>
                <a:latin typeface="Quintessential"/>
                <a:ea typeface="Quintessential"/>
                <a:cs typeface="Quintessential"/>
                <a:sym typeface="Quintessential"/>
              </a:rPr>
              <a:t>the Colonist Set</a:t>
            </a:r>
            <a:r>
              <a:rPr lang="en-US" sz="2400" i="0" u="none" strike="noStrike" cap="none">
                <a:solidFill>
                  <a:srgbClr val="FFFFFF"/>
                </a:solidFill>
                <a:latin typeface="Quintessential"/>
                <a:ea typeface="Quintessential"/>
                <a:cs typeface="Quintessential"/>
                <a:sym typeface="Quintessential"/>
              </a:rPr>
              <a:t> Sail to the Colony of New Jersey!</a:t>
            </a:r>
            <a:endParaRPr>
              <a:solidFill>
                <a:srgbClr val="FFFFFF"/>
              </a:solidFill>
            </a:endParaRPr>
          </a:p>
        </p:txBody>
      </p:sp>
      <p:sp>
        <p:nvSpPr>
          <p:cNvPr id="206" name="Google Shape;206;p31"/>
          <p:cNvSpPr txBox="1">
            <a:spLocks noGrp="1"/>
          </p:cNvSpPr>
          <p:nvPr>
            <p:ph type="body" idx="4294967295"/>
          </p:nvPr>
        </p:nvSpPr>
        <p:spPr>
          <a:xfrm>
            <a:off x="3560625" y="2064325"/>
            <a:ext cx="4897500" cy="4599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b="1">
                <a:solidFill>
                  <a:srgbClr val="FFFFFF"/>
                </a:solidFill>
                <a:latin typeface="Quintessential"/>
                <a:ea typeface="Quintessential"/>
                <a:cs typeface="Quintessential"/>
                <a:sym typeface="Quintessential"/>
              </a:rPr>
              <a:t>Y</a:t>
            </a:r>
            <a:r>
              <a:rPr lang="en-US" sz="2400" b="1" i="0" u="none" strike="noStrike" cap="none">
                <a:solidFill>
                  <a:srgbClr val="FFFFFF"/>
                </a:solidFill>
                <a:latin typeface="Quintessential"/>
                <a:ea typeface="Quintessential"/>
                <a:cs typeface="Quintessential"/>
                <a:sym typeface="Quintessential"/>
              </a:rPr>
              <a:t>ou are interviewing </a:t>
            </a:r>
            <a:r>
              <a:rPr lang="en-US" sz="2400" b="1">
                <a:solidFill>
                  <a:srgbClr val="FFFFFF"/>
                </a:solidFill>
                <a:latin typeface="Quintessential"/>
                <a:ea typeface="Quintessential"/>
                <a:cs typeface="Quintessential"/>
                <a:sym typeface="Quintessential"/>
              </a:rPr>
              <a:t>an</a:t>
            </a:r>
            <a:r>
              <a:rPr lang="en-US" sz="2400" b="1" i="0" u="none" strike="noStrike" cap="none">
                <a:solidFill>
                  <a:srgbClr val="FFFFFF"/>
                </a:solidFill>
                <a:latin typeface="Quintessential"/>
                <a:ea typeface="Quintessential"/>
                <a:cs typeface="Quintessential"/>
                <a:sym typeface="Quintessential"/>
              </a:rPr>
              <a:t> English </a:t>
            </a:r>
            <a:r>
              <a:rPr lang="en-US" sz="2400" b="1">
                <a:solidFill>
                  <a:srgbClr val="FFFFFF"/>
                </a:solidFill>
                <a:latin typeface="Quintessential"/>
                <a:ea typeface="Quintessential"/>
                <a:cs typeface="Quintessential"/>
                <a:sym typeface="Quintessential"/>
              </a:rPr>
              <a:t>family from 1769.  The family is leaving tomorrow for the New World. </a:t>
            </a:r>
            <a:r>
              <a:rPr lang="en-US" sz="2400" b="1" i="0" u="none" strike="noStrike" cap="none">
                <a:solidFill>
                  <a:srgbClr val="FFFFFF"/>
                </a:solidFill>
                <a:latin typeface="Quintessential"/>
                <a:ea typeface="Quintessential"/>
                <a:cs typeface="Quintessential"/>
                <a:sym typeface="Quintessential"/>
              </a:rPr>
              <a:t>  </a:t>
            </a:r>
            <a:r>
              <a:rPr lang="en-US" sz="2400" b="1">
                <a:solidFill>
                  <a:srgbClr val="FFFFFF"/>
                </a:solidFill>
                <a:latin typeface="Quintessential"/>
                <a:ea typeface="Quintessential"/>
                <a:cs typeface="Quintessential"/>
                <a:sym typeface="Quintessential"/>
              </a:rPr>
              <a:t>You need to find who they will be traveling with or leaving behind.   </a:t>
            </a:r>
            <a:r>
              <a:rPr lang="en-US" sz="2400" b="1" i="0" u="none" strike="noStrike" cap="none">
                <a:solidFill>
                  <a:srgbClr val="FFFFFF"/>
                </a:solidFill>
                <a:latin typeface="Quintessential"/>
                <a:ea typeface="Quintessential"/>
                <a:cs typeface="Quintessential"/>
                <a:sym typeface="Quintessential"/>
              </a:rPr>
              <a:t>  Explain how </a:t>
            </a:r>
            <a:r>
              <a:rPr lang="en-US" sz="2400" b="1">
                <a:solidFill>
                  <a:srgbClr val="FFFFFF"/>
                </a:solidFill>
                <a:latin typeface="Quintessential"/>
                <a:ea typeface="Quintessential"/>
                <a:cs typeface="Quintessential"/>
                <a:sym typeface="Quintessential"/>
              </a:rPr>
              <a:t>they are </a:t>
            </a:r>
            <a:r>
              <a:rPr lang="en-US" sz="2400" b="1" i="0" u="none" strike="noStrike" cap="none">
                <a:solidFill>
                  <a:srgbClr val="FFFFFF"/>
                </a:solidFill>
                <a:latin typeface="Quintessential"/>
                <a:ea typeface="Quintessential"/>
                <a:cs typeface="Quintessential"/>
                <a:sym typeface="Quintessential"/>
              </a:rPr>
              <a:t> feeling.  Are </a:t>
            </a:r>
            <a:r>
              <a:rPr lang="en-US" sz="2400" b="1">
                <a:solidFill>
                  <a:srgbClr val="FFFFFF"/>
                </a:solidFill>
                <a:latin typeface="Quintessential"/>
                <a:ea typeface="Quintessential"/>
                <a:cs typeface="Quintessential"/>
                <a:sym typeface="Quintessential"/>
              </a:rPr>
              <a:t>they </a:t>
            </a:r>
            <a:r>
              <a:rPr lang="en-US" sz="2400" b="1" i="0" u="none" strike="noStrike" cap="none">
                <a:solidFill>
                  <a:srgbClr val="FFFFFF"/>
                </a:solidFill>
                <a:latin typeface="Quintessential"/>
                <a:ea typeface="Quintessential"/>
                <a:cs typeface="Quintessential"/>
                <a:sym typeface="Quintessential"/>
              </a:rPr>
              <a:t> scared or excited to sail to the colony of New Jersey?   </a:t>
            </a:r>
            <a:r>
              <a:rPr lang="en-US" sz="2400" b="1">
                <a:solidFill>
                  <a:srgbClr val="FFFFFF"/>
                </a:solidFill>
                <a:latin typeface="Quintessential"/>
                <a:ea typeface="Quintessential"/>
                <a:cs typeface="Quintessential"/>
                <a:sym typeface="Quintessential"/>
              </a:rPr>
              <a:t>Do they get to bring anything </a:t>
            </a:r>
            <a:r>
              <a:rPr lang="en-US" sz="2400" b="1" i="0" u="none" strike="noStrike" cap="none">
                <a:solidFill>
                  <a:srgbClr val="FFFFFF"/>
                </a:solidFill>
                <a:latin typeface="Quintessential"/>
                <a:ea typeface="Quintessential"/>
                <a:cs typeface="Quintessential"/>
                <a:sym typeface="Quintessential"/>
              </a:rPr>
              <a:t>special with </a:t>
            </a:r>
            <a:r>
              <a:rPr lang="en-US" sz="2400" b="1">
                <a:solidFill>
                  <a:srgbClr val="FFFFFF"/>
                </a:solidFill>
                <a:latin typeface="Quintessential"/>
                <a:ea typeface="Quintessential"/>
                <a:cs typeface="Quintessential"/>
                <a:sym typeface="Quintessential"/>
              </a:rPr>
              <a:t>them?  </a:t>
            </a:r>
            <a:r>
              <a:rPr lang="en-US" sz="2400" b="1" i="0" u="none" strike="noStrike" cap="none">
                <a:solidFill>
                  <a:srgbClr val="FFFFFF"/>
                </a:solidFill>
                <a:latin typeface="Quintessential"/>
                <a:ea typeface="Quintessential"/>
                <a:cs typeface="Quintessential"/>
                <a:sym typeface="Quintessential"/>
              </a:rPr>
              <a:t>What do they expect when they arrive in their new country</a:t>
            </a:r>
            <a:r>
              <a:rPr lang="en-US" sz="2400" b="1">
                <a:solidFill>
                  <a:srgbClr val="FFFFFF"/>
                </a:solidFill>
                <a:latin typeface="Quintessential"/>
                <a:ea typeface="Quintessential"/>
                <a:cs typeface="Quintessential"/>
                <a:sym typeface="Quintessential"/>
              </a:rPr>
              <a:t>? Why they are leaving England for the Colony of New Jersey?  </a:t>
            </a:r>
            <a:r>
              <a:rPr lang="en-US" sz="1200">
                <a:solidFill>
                  <a:srgbClr val="202020"/>
                </a:solidFill>
                <a:latin typeface="Comic Sans MS"/>
                <a:ea typeface="Comic Sans MS"/>
                <a:cs typeface="Comic Sans MS"/>
                <a:sym typeface="Comic Sans MS"/>
              </a:rPr>
              <a:t> </a:t>
            </a:r>
            <a:endParaRPr sz="1200">
              <a:solidFill>
                <a:srgbClr val="202020"/>
              </a:solidFill>
              <a:latin typeface="Comic Sans MS"/>
              <a:ea typeface="Comic Sans MS"/>
              <a:cs typeface="Comic Sans MS"/>
              <a:sym typeface="Comic Sans MS"/>
            </a:endParaRPr>
          </a:p>
          <a:p>
            <a:pPr marL="0" marR="0" lvl="0" indent="0" algn="l" rtl="0">
              <a:lnSpc>
                <a:spcPct val="90000"/>
              </a:lnSpc>
              <a:spcBef>
                <a:spcPts val="0"/>
              </a:spcBef>
              <a:spcAft>
                <a:spcPts val="0"/>
              </a:spcAft>
              <a:buNone/>
            </a:pPr>
            <a:endParaRPr sz="2400" b="1">
              <a:solidFill>
                <a:srgbClr val="FFFFFF"/>
              </a:solidFill>
              <a:latin typeface="Quintessential"/>
              <a:ea typeface="Quintessential"/>
              <a:cs typeface="Quintessential"/>
              <a:sym typeface="Quintessential"/>
            </a:endParaRPr>
          </a:p>
        </p:txBody>
      </p:sp>
      <p:pic>
        <p:nvPicPr>
          <p:cNvPr id="207" name="Google Shape;207;p31"/>
          <p:cNvPicPr preferRelativeResize="0"/>
          <p:nvPr/>
        </p:nvPicPr>
        <p:blipFill rotWithShape="1">
          <a:blip r:embed="rId3">
            <a:alphaModFix/>
          </a:blip>
          <a:srcRect/>
          <a:stretch/>
        </p:blipFill>
        <p:spPr>
          <a:xfrm>
            <a:off x="462400" y="1835725"/>
            <a:ext cx="2399340" cy="3847715"/>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Quintessential"/>
              <a:buNone/>
            </a:pPr>
            <a:r>
              <a:rPr lang="en-US" b="1">
                <a:latin typeface="Quintessential"/>
                <a:ea typeface="Quintessential"/>
                <a:cs typeface="Quintessential"/>
                <a:sym typeface="Quintessential"/>
              </a:rPr>
              <a:t>Article </a:t>
            </a:r>
            <a:r>
              <a:rPr lang="en-US" sz="4400" b="1" i="0" u="none" strike="noStrike" cap="none">
                <a:solidFill>
                  <a:schemeClr val="dk2"/>
                </a:solidFill>
                <a:latin typeface="Quintessential"/>
                <a:ea typeface="Quintessential"/>
                <a:cs typeface="Quintessential"/>
                <a:sym typeface="Quintessential"/>
              </a:rPr>
              <a:t>2</a:t>
            </a:r>
            <a:br>
              <a:rPr lang="en-US" sz="4400" b="1" i="0" u="none" strike="noStrike" cap="none">
                <a:solidFill>
                  <a:schemeClr val="dk2"/>
                </a:solidFill>
                <a:latin typeface="Quintessential"/>
                <a:ea typeface="Quintessential"/>
                <a:cs typeface="Quintessential"/>
                <a:sym typeface="Quintessential"/>
              </a:rPr>
            </a:br>
            <a:r>
              <a:rPr lang="en-US" sz="2400" b="1" i="0" u="none" strike="noStrike" cap="none">
                <a:solidFill>
                  <a:schemeClr val="dk2"/>
                </a:solidFill>
                <a:latin typeface="Quintessential"/>
                <a:ea typeface="Quintessential"/>
                <a:cs typeface="Quintessential"/>
                <a:sym typeface="Quintessential"/>
              </a:rPr>
              <a:t>Everyday Life in the colony of New Jersey</a:t>
            </a:r>
            <a:endParaRPr/>
          </a:p>
        </p:txBody>
      </p:sp>
      <p:sp>
        <p:nvSpPr>
          <p:cNvPr id="214" name="Google Shape;214;p32"/>
          <p:cNvSpPr txBox="1">
            <a:spLocks noGrp="1"/>
          </p:cNvSpPr>
          <p:nvPr>
            <p:ph type="body" idx="1"/>
          </p:nvPr>
        </p:nvSpPr>
        <p:spPr>
          <a:xfrm>
            <a:off x="-12" y="1884225"/>
            <a:ext cx="4572000" cy="472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600" b="1" i="0" u="none" strike="noStrike" cap="none">
                <a:solidFill>
                  <a:schemeClr val="dk1"/>
                </a:solidFill>
                <a:latin typeface="Quintessential"/>
                <a:ea typeface="Quintessential"/>
                <a:cs typeface="Quintessential"/>
                <a:sym typeface="Quintessential"/>
              </a:rPr>
              <a:t>Describe what daily life is like in New Jersey in the year 1770. This entry </a:t>
            </a:r>
            <a:r>
              <a:rPr lang="en-US" sz="1600" b="1">
                <a:latin typeface="Quintessential"/>
                <a:ea typeface="Quintessential"/>
                <a:cs typeface="Quintessential"/>
                <a:sym typeface="Quintessential"/>
              </a:rPr>
              <a:t>should </a:t>
            </a:r>
            <a:r>
              <a:rPr lang="en-US" sz="1600" b="1" i="0" u="none" strike="noStrike" cap="none">
                <a:solidFill>
                  <a:schemeClr val="dk1"/>
                </a:solidFill>
                <a:latin typeface="Quintessential"/>
                <a:ea typeface="Quintessential"/>
                <a:cs typeface="Quintessential"/>
                <a:sym typeface="Quintessential"/>
              </a:rPr>
              <a:t>include information on such things as food, education, the church, farming, clothes, and games. You can watch the following videos and/or explore the following websites to discover what life was like in Colonial America:</a:t>
            </a:r>
            <a:endParaRPr/>
          </a:p>
          <a:p>
            <a:pPr marL="342900" marR="0" lvl="0" indent="-241300" algn="l" rtl="0">
              <a:lnSpc>
                <a:spcPct val="90000"/>
              </a:lnSpc>
              <a:spcBef>
                <a:spcPts val="320"/>
              </a:spcBef>
              <a:spcAft>
                <a:spcPts val="0"/>
              </a:spcAft>
              <a:buClr>
                <a:schemeClr val="dk1"/>
              </a:buClr>
              <a:buSzPts val="1600"/>
              <a:buFont typeface="Arial"/>
              <a:buNone/>
            </a:pPr>
            <a:endParaRPr sz="1600" b="1" i="0" u="none" strike="noStrike" cap="none">
              <a:solidFill>
                <a:srgbClr val="FF0000"/>
              </a:solidFill>
              <a:latin typeface="Quintessential"/>
              <a:ea typeface="Quintessential"/>
              <a:cs typeface="Quintessential"/>
              <a:sym typeface="Quintessential"/>
            </a:endParaRPr>
          </a:p>
          <a:p>
            <a:pPr marL="342900" marR="0" lvl="0" indent="-342900" algn="l" rtl="0">
              <a:lnSpc>
                <a:spcPct val="90000"/>
              </a:lnSpc>
              <a:spcBef>
                <a:spcPts val="240"/>
              </a:spcBef>
              <a:spcAft>
                <a:spcPts val="0"/>
              </a:spcAft>
              <a:buClr>
                <a:schemeClr val="dk1"/>
              </a:buClr>
              <a:buSzPts val="1200"/>
              <a:buFont typeface="Quintessential"/>
              <a:buChar char="•"/>
            </a:pPr>
            <a:r>
              <a:rPr lang="en-US" sz="1200" b="1" i="0" u="none" strike="noStrike" cap="none">
                <a:solidFill>
                  <a:schemeClr val="dk1"/>
                </a:solidFill>
                <a:latin typeface="Quintessential"/>
                <a:ea typeface="Quintessential"/>
                <a:cs typeface="Quintessential"/>
                <a:sym typeface="Quintessential"/>
              </a:rPr>
              <a:t>You can watch the following videos and/or explore the following websites to discover what life was like in Colonial America:</a:t>
            </a:r>
            <a:endParaRPr/>
          </a:p>
          <a:p>
            <a:pPr marL="342900" marR="0" lvl="0" indent="-34290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4"/>
              </a:rPr>
              <a:t>Background</a:t>
            </a:r>
            <a:endParaRPr/>
          </a:p>
          <a:p>
            <a:pPr marL="342900" marR="0" lvl="0" indent="-34290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5"/>
              </a:rPr>
              <a:t>Life as a Child in the 18th Century (YouTube)</a:t>
            </a:r>
            <a:endParaRPr/>
          </a:p>
          <a:p>
            <a:pPr marL="342900" marR="0" lvl="0" indent="-34290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6"/>
              </a:rPr>
              <a:t>Colonial Life</a:t>
            </a:r>
            <a:endParaRPr/>
          </a:p>
          <a:p>
            <a:pPr marL="342900" marR="0" lvl="0" indent="-342900" algn="l" rtl="0">
              <a:lnSpc>
                <a:spcPct val="90000"/>
              </a:lnSpc>
              <a:spcBef>
                <a:spcPts val="280"/>
              </a:spcBef>
              <a:spcAft>
                <a:spcPts val="0"/>
              </a:spcAft>
              <a:buClr>
                <a:schemeClr val="dk1"/>
              </a:buClr>
              <a:buFont typeface="Arial"/>
              <a:buNone/>
            </a:pPr>
            <a:endParaRPr sz="1400" b="1" i="0" u="none" strike="noStrike" cap="none">
              <a:solidFill>
                <a:srgbClr val="FF0000"/>
              </a:solidFill>
              <a:latin typeface="Quintessential"/>
              <a:ea typeface="Quintessential"/>
              <a:cs typeface="Quintessential"/>
              <a:sym typeface="Quintessential"/>
            </a:endParaRPr>
          </a:p>
          <a:p>
            <a:pPr marL="342900" marR="0" lvl="0" indent="-342900" algn="l" rtl="0">
              <a:lnSpc>
                <a:spcPct val="90000"/>
              </a:lnSpc>
              <a:spcBef>
                <a:spcPts val="280"/>
              </a:spcBef>
              <a:spcAft>
                <a:spcPts val="0"/>
              </a:spcAft>
              <a:buClr>
                <a:srgbClr val="1731FF"/>
              </a:buClr>
              <a:buFont typeface="Quintessential"/>
              <a:buNone/>
            </a:pPr>
            <a:r>
              <a:rPr lang="en-US" sz="1400" b="1" i="0" u="none" strike="noStrike" cap="none">
                <a:solidFill>
                  <a:srgbClr val="1731FF"/>
                </a:solidFill>
                <a:latin typeface="Quintessential"/>
                <a:ea typeface="Quintessential"/>
                <a:cs typeface="Quintessential"/>
                <a:sym typeface="Quintessential"/>
              </a:rPr>
              <a:t>         (</a:t>
            </a:r>
            <a:r>
              <a:rPr lang="en-US" sz="1400" b="1" i="0" u="none" strike="noStrike" cap="none">
                <a:solidFill>
                  <a:srgbClr val="1731FF"/>
                </a:solidFill>
                <a:latin typeface="Comic Sans MS"/>
                <a:ea typeface="Comic Sans MS"/>
                <a:cs typeface="Comic Sans MS"/>
                <a:sym typeface="Comic Sans MS"/>
              </a:rPr>
              <a:t>CONTINUED NEXT  SLIDE)</a:t>
            </a:r>
            <a:endParaRPr/>
          </a:p>
        </p:txBody>
      </p:sp>
      <p:pic>
        <p:nvPicPr>
          <p:cNvPr id="215" name="Google Shape;215;p32"/>
          <p:cNvPicPr preferRelativeResize="0">
            <a:picLocks noGrp="1"/>
          </p:cNvPicPr>
          <p:nvPr>
            <p:ph type="clipArt" idx="2"/>
          </p:nvPr>
        </p:nvPicPr>
        <p:blipFill rotWithShape="1">
          <a:blip r:embed="rId7">
            <a:alphaModFix/>
          </a:blip>
          <a:srcRect/>
          <a:stretch/>
        </p:blipFill>
        <p:spPr>
          <a:xfrm>
            <a:off x="5010150" y="1981200"/>
            <a:ext cx="3086100" cy="4114800"/>
          </a:xfrm>
          <a:prstGeom prst="rect">
            <a:avLst/>
          </a:prstGeom>
          <a:noFill/>
          <a:ln>
            <a:noFill/>
          </a:ln>
        </p:spPr>
      </p:pic>
      <p:pic>
        <p:nvPicPr>
          <p:cNvPr id="216" name="Google Shape;216;p32"/>
          <p:cNvPicPr preferRelativeResize="0"/>
          <p:nvPr/>
        </p:nvPicPr>
        <p:blipFill rotWithShape="1">
          <a:blip r:embed="rId8">
            <a:alphaModFix/>
          </a:blip>
          <a:srcRect/>
          <a:stretch/>
        </p:blipFill>
        <p:spPr>
          <a:xfrm>
            <a:off x="4572000" y="2695575"/>
            <a:ext cx="4168897" cy="3422256"/>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Quintessential"/>
              <a:buNone/>
            </a:pPr>
            <a:r>
              <a:rPr lang="en-US" b="1">
                <a:solidFill>
                  <a:schemeClr val="dk1"/>
                </a:solidFill>
                <a:latin typeface="Quintessential"/>
                <a:ea typeface="Quintessential"/>
                <a:cs typeface="Quintessential"/>
                <a:sym typeface="Quintessential"/>
              </a:rPr>
              <a:t>Article 2</a:t>
            </a:r>
            <a:r>
              <a:rPr lang="en-US" sz="4400" b="1" i="0" u="none" strike="noStrike" cap="none">
                <a:solidFill>
                  <a:schemeClr val="dk2"/>
                </a:solidFill>
                <a:latin typeface="Quintessential"/>
                <a:ea typeface="Quintessential"/>
                <a:cs typeface="Quintessential"/>
                <a:sym typeface="Quintessential"/>
              </a:rPr>
              <a:t/>
            </a:r>
            <a:br>
              <a:rPr lang="en-US" sz="4400" b="1" i="0" u="none" strike="noStrike" cap="none">
                <a:solidFill>
                  <a:schemeClr val="dk2"/>
                </a:solidFill>
                <a:latin typeface="Quintessential"/>
                <a:ea typeface="Quintessential"/>
                <a:cs typeface="Quintessential"/>
                <a:sym typeface="Quintessential"/>
              </a:rPr>
            </a:br>
            <a:r>
              <a:rPr lang="en-US" sz="2400" b="1" i="0" u="none" strike="noStrike" cap="none">
                <a:solidFill>
                  <a:schemeClr val="dk2"/>
                </a:solidFill>
                <a:latin typeface="Quintessential"/>
                <a:ea typeface="Quintessential"/>
                <a:cs typeface="Quintessential"/>
                <a:sym typeface="Quintessential"/>
              </a:rPr>
              <a:t>Everyday Life in the colony of New Jersey</a:t>
            </a:r>
            <a:endParaRPr/>
          </a:p>
        </p:txBody>
      </p:sp>
      <p:sp>
        <p:nvSpPr>
          <p:cNvPr id="222" name="Google Shape;222;p33"/>
          <p:cNvSpPr txBox="1">
            <a:spLocks noGrp="1"/>
          </p:cNvSpPr>
          <p:nvPr>
            <p:ph type="body" idx="1"/>
          </p:nvPr>
        </p:nvSpPr>
        <p:spPr>
          <a:xfrm>
            <a:off x="685800" y="1676400"/>
            <a:ext cx="3810000" cy="428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1FF"/>
              </a:buClr>
              <a:buFont typeface="Comic Sans MS"/>
              <a:buNone/>
            </a:pPr>
            <a:r>
              <a:rPr lang="en-US" sz="1200" b="1" i="0" u="none" strike="noStrike" cap="none">
                <a:solidFill>
                  <a:srgbClr val="1731FF"/>
                </a:solidFill>
                <a:latin typeface="Comic Sans MS"/>
                <a:ea typeface="Comic Sans MS"/>
                <a:cs typeface="Comic Sans MS"/>
                <a:sym typeface="Comic Sans MS"/>
              </a:rPr>
              <a:t>(Continued from previous slide)</a:t>
            </a:r>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4"/>
              </a:rPr>
              <a:t>Colonial Cooking (YouTube)</a:t>
            </a:r>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5"/>
              </a:rPr>
              <a:t>Food</a:t>
            </a:r>
            <a:r>
              <a:rPr lang="en-US" sz="1200" b="1" i="0" u="none" strike="noStrike" cap="none">
                <a:solidFill>
                  <a:schemeClr val="dk1"/>
                </a:solidFill>
                <a:latin typeface="Quintessential"/>
                <a:ea typeface="Quintessential"/>
                <a:cs typeface="Quintessential"/>
                <a:sym typeface="Quintessential"/>
              </a:rPr>
              <a:t>   </a:t>
            </a:r>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6"/>
              </a:rPr>
              <a:t>Education/Schools</a:t>
            </a:r>
            <a:r>
              <a:rPr lang="en-US" sz="1200" b="1" i="0" u="none" strike="noStrike" cap="none">
                <a:solidFill>
                  <a:schemeClr val="dk1"/>
                </a:solidFill>
                <a:latin typeface="Quintessential"/>
                <a:ea typeface="Quintessential"/>
                <a:cs typeface="Quintessential"/>
                <a:sym typeface="Quintessential"/>
              </a:rPr>
              <a:t>  </a:t>
            </a:r>
            <a:endParaRPr sz="1200" b="1" i="0" u="none" strike="noStrike" cap="none">
              <a:solidFill>
                <a:schemeClr val="dk1"/>
              </a:solidFill>
              <a:latin typeface="Quintessential"/>
              <a:ea typeface="Quintessential"/>
              <a:cs typeface="Quintessential"/>
              <a:sym typeface="Quintessential"/>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7"/>
              </a:rPr>
              <a:t>Religion</a:t>
            </a:r>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8"/>
              </a:rPr>
              <a:t>Farming</a:t>
            </a:r>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9"/>
              </a:rPr>
              <a:t>Learn about Clothing</a:t>
            </a:r>
            <a:endParaRPr sz="1200" b="1" i="0" u="none" strike="noStrike" cap="none">
              <a:solidFill>
                <a:schemeClr val="dk1"/>
              </a:solidFill>
              <a:latin typeface="Quintessential"/>
              <a:ea typeface="Quintessential"/>
              <a:cs typeface="Quintessential"/>
              <a:sym typeface="Quintessential"/>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10"/>
              </a:rPr>
              <a:t>Children’s Clothing</a:t>
            </a:r>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11"/>
              </a:rPr>
              <a:t>Eighteenth Century Clothing (YouTube)</a:t>
            </a:r>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12"/>
              </a:rPr>
              <a:t>Women's Clothing</a:t>
            </a:r>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13"/>
              </a:rPr>
              <a:t>Men's Clothing</a:t>
            </a:r>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14"/>
              </a:rPr>
              <a:t>Toys and Play in Eighteenth Century America (video)</a:t>
            </a:r>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15"/>
              </a:rPr>
              <a:t>Toys and Games</a:t>
            </a:r>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16"/>
              </a:rPr>
              <a:t>Toys</a:t>
            </a:r>
            <a:endParaRPr sz="1200" b="1" i="0" u="none" strike="noStrike" cap="none">
              <a:solidFill>
                <a:schemeClr val="dk1"/>
              </a:solidFill>
              <a:latin typeface="Quintessential"/>
              <a:ea typeface="Quintessential"/>
              <a:cs typeface="Quintessential"/>
              <a:sym typeface="Quintessential"/>
            </a:endParaRPr>
          </a:p>
          <a:p>
            <a:pPr marL="0" marR="0" lvl="0" indent="0" algn="l" rtl="0">
              <a:lnSpc>
                <a:spcPct val="90000"/>
              </a:lnSpc>
              <a:spcBef>
                <a:spcPts val="240"/>
              </a:spcBef>
              <a:spcAft>
                <a:spcPts val="0"/>
              </a:spcAft>
              <a:buClr>
                <a:schemeClr val="dk1"/>
              </a:buClr>
              <a:buSzPts val="1200"/>
              <a:buFont typeface="Arial"/>
              <a:buChar char="•"/>
            </a:pPr>
            <a:r>
              <a:rPr lang="en-US" sz="1200" b="1" i="0" u="none" strike="noStrike" cap="none">
                <a:solidFill>
                  <a:schemeClr val="dk1"/>
                </a:solidFill>
                <a:latin typeface="Quintessential"/>
                <a:ea typeface="Quintessential"/>
                <a:cs typeface="Quintessential"/>
                <a:sym typeface="Quintessential"/>
              </a:rPr>
              <a:t> </a:t>
            </a:r>
            <a:r>
              <a:rPr lang="en-US" sz="1200" b="1" i="0" u="sng" strike="noStrike" cap="none">
                <a:solidFill>
                  <a:schemeClr val="hlink"/>
                </a:solidFill>
                <a:latin typeface="Arial"/>
                <a:ea typeface="Arial"/>
                <a:cs typeface="Arial"/>
                <a:sym typeface="Arial"/>
                <a:hlinkClick r:id="rId17"/>
              </a:rPr>
              <a:t>More toys</a:t>
            </a:r>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18"/>
              </a:rPr>
              <a:t>Colonial Fun</a:t>
            </a:r>
            <a:endParaRPr/>
          </a:p>
          <a:p>
            <a:pPr marL="0" marR="0" lvl="0" indent="0" algn="l" rtl="0">
              <a:lnSpc>
                <a:spcPct val="90000"/>
              </a:lnSpc>
              <a:spcBef>
                <a:spcPts val="240"/>
              </a:spcBef>
              <a:spcAft>
                <a:spcPts val="0"/>
              </a:spcAft>
              <a:buClr>
                <a:schemeClr val="dk1"/>
              </a:buClr>
              <a:buSzPts val="1200"/>
              <a:buFont typeface="Arial"/>
              <a:buChar char="•"/>
            </a:pPr>
            <a:r>
              <a:rPr lang="en-US" sz="1200" b="1" i="0" u="sng" strike="noStrike" cap="none">
                <a:solidFill>
                  <a:schemeClr val="hlink"/>
                </a:solidFill>
                <a:latin typeface="Arial"/>
                <a:ea typeface="Arial"/>
                <a:cs typeface="Arial"/>
                <a:sym typeface="Arial"/>
                <a:hlinkClick r:id="rId19"/>
              </a:rPr>
              <a:t>Games</a:t>
            </a:r>
            <a:endParaRPr/>
          </a:p>
          <a:p>
            <a:pPr marL="0" marR="0" lvl="0" indent="0" algn="l" rtl="0">
              <a:lnSpc>
                <a:spcPct val="90000"/>
              </a:lnSpc>
              <a:spcBef>
                <a:spcPts val="240"/>
              </a:spcBef>
              <a:spcAft>
                <a:spcPts val="0"/>
              </a:spcAft>
              <a:buClr>
                <a:srgbClr val="FF0000"/>
              </a:buClr>
              <a:buSzPts val="1200"/>
              <a:buFont typeface="Arial"/>
              <a:buChar char="•"/>
            </a:pPr>
            <a:r>
              <a:rPr lang="en-US" sz="1200" b="1" i="0" u="sng" strike="noStrike" cap="none">
                <a:solidFill>
                  <a:schemeClr val="hlink"/>
                </a:solidFill>
                <a:latin typeface="Arial"/>
                <a:ea typeface="Arial"/>
                <a:cs typeface="Arial"/>
                <a:sym typeface="Arial"/>
                <a:hlinkClick r:id="rId20"/>
              </a:rPr>
              <a:t>For More Information: Go to trueflix.scholastic.com</a:t>
            </a:r>
            <a:endParaRPr/>
          </a:p>
          <a:p>
            <a:pPr marL="0" marR="0" lvl="0" indent="0" algn="l" rtl="0">
              <a:lnSpc>
                <a:spcPct val="90000"/>
              </a:lnSpc>
              <a:spcBef>
                <a:spcPts val="240"/>
              </a:spcBef>
              <a:spcAft>
                <a:spcPts val="0"/>
              </a:spcAft>
              <a:buClr>
                <a:srgbClr val="FF0000"/>
              </a:buClr>
              <a:buFont typeface="Quintessential"/>
              <a:buNone/>
            </a:pPr>
            <a:r>
              <a:rPr lang="en-US" sz="1200" b="1" i="0" u="none" strike="noStrike" cap="none">
                <a:solidFill>
                  <a:srgbClr val="FF0000"/>
                </a:solidFill>
                <a:latin typeface="Quintessential"/>
                <a:ea typeface="Quintessential"/>
                <a:cs typeface="Quintessential"/>
                <a:sym typeface="Quintessential"/>
              </a:rPr>
              <a:t>        </a:t>
            </a:r>
            <a:endParaRPr/>
          </a:p>
        </p:txBody>
      </p:sp>
      <p:pic>
        <p:nvPicPr>
          <p:cNvPr id="223" name="Google Shape;223;p33"/>
          <p:cNvPicPr preferRelativeResize="0">
            <a:picLocks noGrp="1"/>
          </p:cNvPicPr>
          <p:nvPr>
            <p:ph type="clipArt" idx="2"/>
          </p:nvPr>
        </p:nvPicPr>
        <p:blipFill rotWithShape="1">
          <a:blip r:embed="rId21">
            <a:alphaModFix/>
          </a:blip>
          <a:srcRect/>
          <a:stretch/>
        </p:blipFill>
        <p:spPr>
          <a:xfrm>
            <a:off x="5010150" y="1981200"/>
            <a:ext cx="3086100" cy="4114800"/>
          </a:xfrm>
          <a:prstGeom prst="rect">
            <a:avLst/>
          </a:prstGeom>
          <a:noFill/>
          <a:ln>
            <a:noFill/>
          </a:ln>
        </p:spPr>
      </p:pic>
      <p:pic>
        <p:nvPicPr>
          <p:cNvPr id="224" name="Google Shape;224;p33"/>
          <p:cNvPicPr preferRelativeResize="0"/>
          <p:nvPr/>
        </p:nvPicPr>
        <p:blipFill rotWithShape="1">
          <a:blip r:embed="rId22">
            <a:alphaModFix/>
          </a:blip>
          <a:srcRect/>
          <a:stretch/>
        </p:blipFill>
        <p:spPr>
          <a:xfrm>
            <a:off x="4572000" y="2695575"/>
            <a:ext cx="4168897" cy="3422256"/>
          </a:xfrm>
          <a:prstGeom prst="rect">
            <a:avLst/>
          </a:prstGeom>
          <a:noFill/>
          <a:ln>
            <a:noFill/>
          </a:ln>
        </p:spPr>
      </p:pic>
      <p:sp>
        <p:nvSpPr>
          <p:cNvPr id="225" name="Google Shape;225;p33"/>
          <p:cNvSpPr txBox="1"/>
          <p:nvPr/>
        </p:nvSpPr>
        <p:spPr>
          <a:xfrm>
            <a:off x="2611150" y="5463600"/>
            <a:ext cx="3256500" cy="13944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240"/>
              </a:spcBef>
              <a:spcAft>
                <a:spcPts val="0"/>
              </a:spcAft>
              <a:buNone/>
            </a:pPr>
            <a:r>
              <a:rPr lang="en-US" sz="1200" b="1">
                <a:solidFill>
                  <a:srgbClr val="FF0000"/>
                </a:solidFill>
                <a:latin typeface="Quintessential"/>
                <a:ea typeface="Quintessential"/>
                <a:cs typeface="Quintessential"/>
                <a:sym typeface="Quintessential"/>
              </a:rPr>
              <a:t>Username: wcresthome  </a:t>
            </a:r>
            <a:endParaRPr sz="3200">
              <a:solidFill>
                <a:schemeClr val="dk1"/>
              </a:solidFill>
            </a:endParaRPr>
          </a:p>
          <a:p>
            <a:pPr marL="0" lvl="0" indent="0" algn="l" rtl="0">
              <a:lnSpc>
                <a:spcPct val="90000"/>
              </a:lnSpc>
              <a:spcBef>
                <a:spcPts val="240"/>
              </a:spcBef>
              <a:spcAft>
                <a:spcPts val="0"/>
              </a:spcAft>
              <a:buNone/>
            </a:pPr>
            <a:r>
              <a:rPr lang="en-US" sz="1200" b="1">
                <a:solidFill>
                  <a:srgbClr val="FF0000"/>
                </a:solidFill>
                <a:latin typeface="Quintessential"/>
                <a:ea typeface="Quintessential"/>
                <a:cs typeface="Quintessential"/>
                <a:sym typeface="Quintessential"/>
              </a:rPr>
              <a:t> Password: wcresthome</a:t>
            </a:r>
            <a:endParaRPr sz="3200">
              <a:solidFill>
                <a:schemeClr val="dk1"/>
              </a:solidFill>
            </a:endParaRPr>
          </a:p>
          <a:p>
            <a:pPr marL="0" lvl="0" indent="0" algn="l" rtl="0">
              <a:lnSpc>
                <a:spcPct val="90000"/>
              </a:lnSpc>
              <a:spcBef>
                <a:spcPts val="240"/>
              </a:spcBef>
              <a:spcAft>
                <a:spcPts val="0"/>
              </a:spcAft>
              <a:buNone/>
            </a:pPr>
            <a:r>
              <a:rPr lang="en-US" sz="1200" b="1">
                <a:solidFill>
                  <a:srgbClr val="FF0000"/>
                </a:solidFill>
                <a:latin typeface="Quintessential"/>
                <a:ea typeface="Quintessential"/>
                <a:cs typeface="Quintessential"/>
                <a:sym typeface="Quintessential"/>
              </a:rPr>
              <a:t>Click The Thirteen Colonies</a:t>
            </a:r>
            <a:endParaRPr sz="3200">
              <a:solidFill>
                <a:schemeClr val="dk1"/>
              </a:solidFill>
            </a:endParaRPr>
          </a:p>
          <a:p>
            <a:pPr marL="0" lvl="0" indent="0" algn="l" rtl="0">
              <a:lnSpc>
                <a:spcPct val="90000"/>
              </a:lnSpc>
              <a:spcBef>
                <a:spcPts val="240"/>
              </a:spcBef>
              <a:spcAft>
                <a:spcPts val="0"/>
              </a:spcAft>
              <a:buNone/>
            </a:pPr>
            <a:r>
              <a:rPr lang="en-US" sz="1200" b="1">
                <a:solidFill>
                  <a:srgbClr val="FF0000"/>
                </a:solidFill>
                <a:latin typeface="Quintessential"/>
                <a:ea typeface="Quintessential"/>
                <a:cs typeface="Quintessential"/>
                <a:sym typeface="Quintessential"/>
              </a:rPr>
              <a:t>Click The New Jersey Colony book </a:t>
            </a:r>
            <a:endParaRPr sz="3200">
              <a:solidFill>
                <a:schemeClr val="dk1"/>
              </a:solidFill>
            </a:endParaRPr>
          </a:p>
          <a:p>
            <a:pPr marL="0" lvl="0" indent="0" algn="l" rtl="0">
              <a:lnSpc>
                <a:spcPct val="90000"/>
              </a:lnSpc>
              <a:spcBef>
                <a:spcPts val="240"/>
              </a:spcBef>
              <a:spcAft>
                <a:spcPts val="0"/>
              </a:spcAft>
              <a:buNone/>
            </a:pPr>
            <a:r>
              <a:rPr lang="en-US" sz="1200" b="1">
                <a:solidFill>
                  <a:srgbClr val="FF0000"/>
                </a:solidFill>
                <a:latin typeface="Quintessential"/>
                <a:ea typeface="Quintessential"/>
                <a:cs typeface="Quintessential"/>
                <a:sym typeface="Quintessential"/>
              </a:rPr>
              <a:t>Chapter 3 "Everyday Life“</a:t>
            </a:r>
            <a:endParaRPr sz="3200">
              <a:solidFill>
                <a:schemeClr val="dk1"/>
              </a:solidFil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0">
              <a:srgbClr val="FBD49C"/>
            </a:gs>
            <a:gs pos="100000">
              <a:srgbClr val="FEE7F2"/>
            </a:gs>
          </a:gsLst>
          <a:lin ang="5400000" scaled="0"/>
        </a:gradFill>
        <a:effectLst/>
      </p:bgPr>
    </p:bg>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293687" y="304800"/>
            <a:ext cx="8610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04000"/>
              </a:buClr>
              <a:buFont typeface="Quintessential"/>
              <a:buNone/>
            </a:pPr>
            <a:r>
              <a:rPr lang="en-US" b="1">
                <a:solidFill>
                  <a:srgbClr val="804000"/>
                </a:solidFill>
                <a:latin typeface="Quintessential"/>
                <a:ea typeface="Quintessential"/>
                <a:cs typeface="Quintessential"/>
                <a:sym typeface="Quintessential"/>
              </a:rPr>
              <a:t>Article </a:t>
            </a:r>
            <a:r>
              <a:rPr lang="en-US" sz="4400" b="1" i="0" u="none" strike="noStrike" cap="none">
                <a:solidFill>
                  <a:srgbClr val="804000"/>
                </a:solidFill>
                <a:latin typeface="Quintessential"/>
                <a:ea typeface="Quintessential"/>
                <a:cs typeface="Quintessential"/>
                <a:sym typeface="Quintessential"/>
              </a:rPr>
              <a:t>3</a:t>
            </a:r>
            <a:br>
              <a:rPr lang="en-US" sz="4400" b="1" i="0" u="none" strike="noStrike" cap="none">
                <a:solidFill>
                  <a:srgbClr val="804000"/>
                </a:solidFill>
                <a:latin typeface="Quintessential"/>
                <a:ea typeface="Quintessential"/>
                <a:cs typeface="Quintessential"/>
                <a:sym typeface="Quintessential"/>
              </a:rPr>
            </a:br>
            <a:r>
              <a:rPr lang="en-US" sz="2400" b="1" i="0" u="none" strike="noStrike" cap="none">
                <a:solidFill>
                  <a:srgbClr val="804000"/>
                </a:solidFill>
                <a:latin typeface="Quintessential"/>
                <a:ea typeface="Quintessential"/>
                <a:cs typeface="Quintessential"/>
                <a:sym typeface="Quintessential"/>
              </a:rPr>
              <a:t>Clash of Cultures: Colonists and Native Americans</a:t>
            </a:r>
            <a:endParaRPr/>
          </a:p>
        </p:txBody>
      </p:sp>
      <p:sp>
        <p:nvSpPr>
          <p:cNvPr id="232" name="Google Shape;232;p34"/>
          <p:cNvSpPr txBox="1">
            <a:spLocks noGrp="1"/>
          </p:cNvSpPr>
          <p:nvPr>
            <p:ph type="body" idx="1"/>
          </p:nvPr>
        </p:nvSpPr>
        <p:spPr>
          <a:xfrm>
            <a:off x="152400" y="1295400"/>
            <a:ext cx="4343400" cy="4981575"/>
          </a:xfrm>
          <a:prstGeom prst="rect">
            <a:avLst/>
          </a:prstGeom>
          <a:noFill/>
          <a:ln>
            <a:noFill/>
          </a:ln>
        </p:spPr>
        <p:txBody>
          <a:bodyPr spcFirstLastPara="1" wrap="square" lIns="91425" tIns="45700" rIns="91425" bIns="45700" anchor="t" anchorCtr="0">
            <a:noAutofit/>
          </a:bodyPr>
          <a:lstStyle/>
          <a:p>
            <a:pPr marL="342900" marR="0" lvl="0" indent="-228600" algn="l" rtl="0">
              <a:lnSpc>
                <a:spcPct val="90000"/>
              </a:lnSpc>
              <a:spcBef>
                <a:spcPts val="0"/>
              </a:spcBef>
              <a:spcAft>
                <a:spcPts val="0"/>
              </a:spcAft>
              <a:buClr>
                <a:schemeClr val="dk1"/>
              </a:buClr>
              <a:buSzPts val="1800"/>
              <a:buFont typeface="Arial"/>
              <a:buNone/>
            </a:pPr>
            <a:endParaRPr sz="1800" b="1" i="0" u="none" strike="noStrike" cap="none">
              <a:solidFill>
                <a:srgbClr val="804000"/>
              </a:solidFill>
              <a:latin typeface="Quintessential"/>
              <a:ea typeface="Quintessential"/>
              <a:cs typeface="Quintessential"/>
              <a:sym typeface="Quintessential"/>
            </a:endParaRPr>
          </a:p>
          <a:p>
            <a:pPr marL="0" marR="0" lvl="0" indent="0" algn="l" rtl="0">
              <a:lnSpc>
                <a:spcPct val="90000"/>
              </a:lnSpc>
              <a:spcBef>
                <a:spcPts val="320"/>
              </a:spcBef>
              <a:spcAft>
                <a:spcPts val="0"/>
              </a:spcAft>
              <a:buNone/>
            </a:pPr>
            <a:r>
              <a:rPr lang="en-US" sz="1600" b="1">
                <a:solidFill>
                  <a:srgbClr val="804000"/>
                </a:solidFill>
                <a:latin typeface="Quintessential"/>
                <a:ea typeface="Quintessential"/>
                <a:cs typeface="Quintessential"/>
                <a:sym typeface="Quintessential"/>
              </a:rPr>
              <a:t>By 1771, the Colonists  have made friends with the Native people.  During their friendship, they </a:t>
            </a:r>
            <a:r>
              <a:rPr lang="en-US" sz="1600" b="1" i="0" u="none" strike="noStrike" cap="none">
                <a:solidFill>
                  <a:srgbClr val="804000"/>
                </a:solidFill>
                <a:latin typeface="Quintessential"/>
                <a:ea typeface="Quintessential"/>
                <a:cs typeface="Quintessential"/>
                <a:sym typeface="Quintessential"/>
              </a:rPr>
              <a:t>have noticed some similarities and differences between the Colonists way of life and the Native American way of life.  After watching/reading the following sites, tell why there was conflict and describe the similarities and differences </a:t>
            </a:r>
            <a:r>
              <a:rPr lang="en-US" sz="1600" b="1">
                <a:solidFill>
                  <a:srgbClr val="804000"/>
                </a:solidFill>
                <a:latin typeface="Quintessential"/>
                <a:ea typeface="Quintessential"/>
                <a:cs typeface="Quintessential"/>
                <a:sym typeface="Quintessential"/>
              </a:rPr>
              <a:t>between the two groups of people </a:t>
            </a:r>
            <a:r>
              <a:rPr lang="en-US" sz="1600" b="1" i="0" u="none" strike="noStrike" cap="none">
                <a:solidFill>
                  <a:srgbClr val="804000"/>
                </a:solidFill>
                <a:latin typeface="Quintessential"/>
                <a:ea typeface="Quintessential"/>
                <a:cs typeface="Quintessential"/>
                <a:sym typeface="Quintessential"/>
              </a:rPr>
              <a:t>in your </a:t>
            </a:r>
            <a:r>
              <a:rPr lang="en-US" sz="1600" b="1">
                <a:solidFill>
                  <a:srgbClr val="804000"/>
                </a:solidFill>
                <a:latin typeface="Quintessential"/>
                <a:ea typeface="Quintessential"/>
                <a:cs typeface="Quintessential"/>
                <a:sym typeface="Quintessential"/>
              </a:rPr>
              <a:t>article</a:t>
            </a:r>
            <a:r>
              <a:rPr lang="en-US" sz="1600" b="1" i="0" u="none" strike="noStrike" cap="none">
                <a:solidFill>
                  <a:srgbClr val="804000"/>
                </a:solidFill>
                <a:latin typeface="Quintessential"/>
                <a:ea typeface="Quintessential"/>
                <a:cs typeface="Quintessential"/>
                <a:sym typeface="Quintessential"/>
              </a:rPr>
              <a:t>.  You could even include quotes from the Colonists or </a:t>
            </a:r>
            <a:r>
              <a:rPr lang="en-US" sz="1600" b="1">
                <a:solidFill>
                  <a:srgbClr val="804000"/>
                </a:solidFill>
                <a:latin typeface="Quintessential"/>
                <a:ea typeface="Quintessential"/>
                <a:cs typeface="Quintessential"/>
                <a:sym typeface="Quintessential"/>
              </a:rPr>
              <a:t>N</a:t>
            </a:r>
            <a:r>
              <a:rPr lang="en-US" sz="1600" b="1" i="0" u="none" strike="noStrike" cap="none">
                <a:solidFill>
                  <a:srgbClr val="804000"/>
                </a:solidFill>
                <a:latin typeface="Quintessential"/>
                <a:ea typeface="Quintessential"/>
                <a:cs typeface="Quintessential"/>
                <a:sym typeface="Quintessential"/>
              </a:rPr>
              <a:t>ative Americans that you </a:t>
            </a:r>
            <a:r>
              <a:rPr lang="en-US" sz="1600" b="1">
                <a:solidFill>
                  <a:srgbClr val="804000"/>
                </a:solidFill>
                <a:latin typeface="Quintessential"/>
                <a:ea typeface="Quintessential"/>
                <a:cs typeface="Quintessential"/>
                <a:sym typeface="Quintessential"/>
              </a:rPr>
              <a:t>“interview”.</a:t>
            </a:r>
            <a:endParaRPr/>
          </a:p>
          <a:p>
            <a:pPr marL="342900" marR="0" lvl="0" indent="-342900" algn="l" rtl="0">
              <a:lnSpc>
                <a:spcPct val="90000"/>
              </a:lnSpc>
              <a:spcBef>
                <a:spcPts val="320"/>
              </a:spcBef>
              <a:spcAft>
                <a:spcPts val="0"/>
              </a:spcAft>
              <a:buClr>
                <a:schemeClr val="dk1"/>
              </a:buClr>
              <a:buFont typeface="Arial"/>
              <a:buNone/>
            </a:pPr>
            <a:endParaRPr sz="1600" b="1" i="0" u="none" strike="noStrike" cap="none">
              <a:solidFill>
                <a:srgbClr val="804000"/>
              </a:solidFill>
              <a:latin typeface="Quintessential"/>
              <a:ea typeface="Quintessential"/>
              <a:cs typeface="Quintessential"/>
              <a:sym typeface="Quintessential"/>
            </a:endParaRPr>
          </a:p>
          <a:p>
            <a:pPr marL="0" marR="0" lvl="0" indent="0" algn="l" rtl="0">
              <a:lnSpc>
                <a:spcPct val="90000"/>
              </a:lnSpc>
              <a:spcBef>
                <a:spcPts val="320"/>
              </a:spcBef>
              <a:spcAft>
                <a:spcPts val="0"/>
              </a:spcAft>
              <a:buNone/>
            </a:pPr>
            <a:r>
              <a:rPr lang="en-US" sz="1600" b="1" i="0" u="none" strike="noStrike" cap="none">
                <a:solidFill>
                  <a:srgbClr val="804000"/>
                </a:solidFill>
                <a:latin typeface="Quintessential"/>
                <a:ea typeface="Quintessential"/>
                <a:cs typeface="Quintessential"/>
                <a:sym typeface="Quintessential"/>
              </a:rPr>
              <a:t>Watch the videos. </a:t>
            </a:r>
            <a:r>
              <a:rPr lang="en-US" sz="1600" b="1">
                <a:solidFill>
                  <a:srgbClr val="804000"/>
                </a:solidFill>
                <a:latin typeface="Quintessential"/>
                <a:ea typeface="Quintessential"/>
                <a:cs typeface="Quintessential"/>
                <a:sym typeface="Quintessential"/>
              </a:rPr>
              <a:t>It</a:t>
            </a:r>
            <a:r>
              <a:rPr lang="en-US" sz="1600" b="1" i="0" u="none" strike="noStrike" cap="none">
                <a:solidFill>
                  <a:srgbClr val="804000"/>
                </a:solidFill>
                <a:latin typeface="Quintessential"/>
                <a:ea typeface="Quintessential"/>
                <a:cs typeface="Quintessential"/>
                <a:sym typeface="Quintessential"/>
              </a:rPr>
              <a:t> shows how the Native Americans lived. </a:t>
            </a:r>
            <a:endParaRPr sz="1600" b="1" i="0" u="none" strike="noStrike" cap="none">
              <a:solidFill>
                <a:srgbClr val="804000"/>
              </a:solidFill>
              <a:latin typeface="Quintessential"/>
              <a:ea typeface="Quintessential"/>
              <a:cs typeface="Quintessential"/>
              <a:sym typeface="Quintessential"/>
            </a:endParaRPr>
          </a:p>
          <a:p>
            <a:pPr marL="342900" marR="0" lvl="0" indent="-342900" algn="l" rtl="0">
              <a:lnSpc>
                <a:spcPct val="90000"/>
              </a:lnSpc>
              <a:spcBef>
                <a:spcPts val="320"/>
              </a:spcBef>
              <a:spcAft>
                <a:spcPts val="0"/>
              </a:spcAft>
              <a:buClr>
                <a:srgbClr val="804000"/>
              </a:buClr>
              <a:buSzPts val="1600"/>
              <a:buFont typeface="Quintessential"/>
              <a:buChar char="•"/>
            </a:pPr>
            <a:r>
              <a:rPr lang="en-US" sz="1600" b="1" u="sng">
                <a:solidFill>
                  <a:schemeClr val="hlink"/>
                </a:solidFill>
                <a:latin typeface="Quintessential"/>
                <a:ea typeface="Quintessential"/>
                <a:cs typeface="Quintessential"/>
                <a:sym typeface="Quintessential"/>
                <a:hlinkClick r:id="rId3"/>
              </a:rPr>
              <a:t>Lenape</a:t>
            </a:r>
            <a:endParaRPr sz="1600" b="1">
              <a:solidFill>
                <a:srgbClr val="804000"/>
              </a:solidFill>
              <a:latin typeface="Quintessential"/>
              <a:ea typeface="Quintessential"/>
              <a:cs typeface="Quintessential"/>
              <a:sym typeface="Quintessential"/>
            </a:endParaRPr>
          </a:p>
          <a:p>
            <a:pPr marL="342900" marR="0" lvl="0" indent="-342900" algn="l" rtl="0">
              <a:lnSpc>
                <a:spcPct val="90000"/>
              </a:lnSpc>
              <a:spcBef>
                <a:spcPts val="240"/>
              </a:spcBef>
              <a:spcAft>
                <a:spcPts val="0"/>
              </a:spcAft>
              <a:buClr>
                <a:srgbClr val="804000"/>
              </a:buClr>
              <a:buSzPts val="1200"/>
              <a:buFont typeface="Arial"/>
              <a:buChar char="•"/>
            </a:pPr>
            <a:r>
              <a:rPr lang="en-US" sz="1200" b="1" i="0" u="sng" strike="noStrike" cap="none">
                <a:solidFill>
                  <a:schemeClr val="hlink"/>
                </a:solidFill>
                <a:latin typeface="Arial"/>
                <a:ea typeface="Arial"/>
                <a:cs typeface="Arial"/>
                <a:sym typeface="Arial"/>
                <a:hlinkClick r:id="rId4"/>
              </a:rPr>
              <a:t>Plimoth Virtual Tours</a:t>
            </a:r>
            <a:r>
              <a:rPr lang="en-US" sz="1200" b="1" i="0" u="none" strike="noStrike" cap="none">
                <a:solidFill>
                  <a:srgbClr val="804000"/>
                </a:solidFill>
                <a:latin typeface="Quintessential"/>
                <a:ea typeface="Quintessential"/>
                <a:cs typeface="Quintessential"/>
                <a:sym typeface="Quintessential"/>
              </a:rPr>
              <a:t>- Wampanog</a:t>
            </a:r>
            <a:endParaRPr sz="1200" b="1" i="0" u="none" strike="noStrike" cap="none">
              <a:solidFill>
                <a:srgbClr val="804000"/>
              </a:solidFill>
              <a:latin typeface="Quintessential"/>
              <a:ea typeface="Quintessential"/>
              <a:cs typeface="Quintessential"/>
              <a:sym typeface="Quintessential"/>
            </a:endParaRPr>
          </a:p>
          <a:p>
            <a:pPr marL="342900" marR="0" lvl="0" indent="-342900" algn="l" rtl="0">
              <a:lnSpc>
                <a:spcPct val="90000"/>
              </a:lnSpc>
              <a:spcBef>
                <a:spcPts val="240"/>
              </a:spcBef>
              <a:spcAft>
                <a:spcPts val="0"/>
              </a:spcAft>
              <a:buClr>
                <a:srgbClr val="804000"/>
              </a:buClr>
              <a:buSzPts val="1200"/>
              <a:buFont typeface="Quintessential"/>
              <a:buChar char="•"/>
            </a:pPr>
            <a:r>
              <a:rPr lang="en-US" sz="1200" b="1" u="sng">
                <a:solidFill>
                  <a:schemeClr val="hlink"/>
                </a:solidFill>
                <a:latin typeface="Quintessential"/>
                <a:ea typeface="Quintessential"/>
                <a:cs typeface="Quintessential"/>
                <a:sym typeface="Quintessential"/>
                <a:hlinkClick r:id="rId5"/>
              </a:rPr>
              <a:t>Comparing styles of living</a:t>
            </a:r>
            <a:endParaRPr sz="1200" b="1">
              <a:solidFill>
                <a:srgbClr val="804000"/>
              </a:solidFill>
              <a:latin typeface="Quintessential"/>
              <a:ea typeface="Quintessential"/>
              <a:cs typeface="Quintessential"/>
              <a:sym typeface="Quintessential"/>
            </a:endParaRPr>
          </a:p>
          <a:p>
            <a:pPr marL="342900" marR="0" lvl="0" indent="-266700" algn="l" rtl="0">
              <a:lnSpc>
                <a:spcPct val="90000"/>
              </a:lnSpc>
              <a:spcBef>
                <a:spcPts val="240"/>
              </a:spcBef>
              <a:spcAft>
                <a:spcPts val="0"/>
              </a:spcAft>
              <a:buClr>
                <a:schemeClr val="dk1"/>
              </a:buClr>
              <a:buSzPts val="1200"/>
              <a:buFont typeface="Arial"/>
              <a:buNone/>
            </a:pPr>
            <a:endParaRPr sz="1200" b="1" i="0" u="none" strike="noStrike" cap="none">
              <a:solidFill>
                <a:srgbClr val="804000"/>
              </a:solidFill>
              <a:latin typeface="Quintessential"/>
              <a:ea typeface="Quintessential"/>
              <a:cs typeface="Quintessential"/>
              <a:sym typeface="Quintessential"/>
            </a:endParaRPr>
          </a:p>
          <a:p>
            <a:pPr marL="342900" marR="0" lvl="0" indent="-342900" algn="l" rtl="0">
              <a:lnSpc>
                <a:spcPct val="90000"/>
              </a:lnSpc>
              <a:spcBef>
                <a:spcPts val="280"/>
              </a:spcBef>
              <a:spcAft>
                <a:spcPts val="0"/>
              </a:spcAft>
              <a:buClr>
                <a:srgbClr val="FF0000"/>
              </a:buClr>
              <a:buFont typeface="Quintessential"/>
              <a:buNone/>
            </a:pPr>
            <a:r>
              <a:rPr lang="en-US" sz="1400" b="1" i="0" u="none" strike="noStrike" cap="none">
                <a:solidFill>
                  <a:srgbClr val="FF0000"/>
                </a:solidFill>
                <a:latin typeface="Quintessential"/>
                <a:ea typeface="Quintessential"/>
                <a:cs typeface="Quintessential"/>
                <a:sym typeface="Quintessential"/>
              </a:rPr>
              <a:t>       </a:t>
            </a:r>
            <a:endParaRPr/>
          </a:p>
          <a:p>
            <a:pPr marL="342900" marR="0" lvl="0" indent="-342900" algn="l" rtl="0">
              <a:lnSpc>
                <a:spcPct val="90000"/>
              </a:lnSpc>
              <a:spcBef>
                <a:spcPts val="320"/>
              </a:spcBef>
              <a:spcAft>
                <a:spcPts val="0"/>
              </a:spcAft>
              <a:buClr>
                <a:schemeClr val="dk1"/>
              </a:buClr>
              <a:buFont typeface="Arial"/>
              <a:buNone/>
            </a:pPr>
            <a:endParaRPr sz="1600" b="1" i="0" u="none" strike="noStrike" cap="none">
              <a:solidFill>
                <a:schemeClr val="dk1"/>
              </a:solidFill>
              <a:latin typeface="Quintessential"/>
              <a:ea typeface="Quintessential"/>
              <a:cs typeface="Quintessential"/>
              <a:sym typeface="Quintessential"/>
            </a:endParaRPr>
          </a:p>
          <a:p>
            <a:pPr marL="342900" marR="0" lvl="0" indent="-241300" algn="l" rtl="0">
              <a:spcBef>
                <a:spcPts val="320"/>
              </a:spcBef>
              <a:spcAft>
                <a:spcPts val="0"/>
              </a:spcAft>
              <a:buClr>
                <a:schemeClr val="dk1"/>
              </a:buClr>
              <a:buSzPts val="1600"/>
              <a:buFont typeface="Arial"/>
              <a:buNone/>
            </a:pPr>
            <a:endParaRPr sz="1600" b="1" i="0" u="none" strike="noStrike" cap="none">
              <a:solidFill>
                <a:schemeClr val="dk1"/>
              </a:solidFill>
              <a:latin typeface="Quintessential"/>
              <a:ea typeface="Quintessential"/>
              <a:cs typeface="Quintessential"/>
              <a:sym typeface="Quintessential"/>
            </a:endParaRPr>
          </a:p>
        </p:txBody>
      </p:sp>
      <p:pic>
        <p:nvPicPr>
          <p:cNvPr id="233" name="Google Shape;233;p34"/>
          <p:cNvPicPr preferRelativeResize="0"/>
          <p:nvPr/>
        </p:nvPicPr>
        <p:blipFill rotWithShape="1">
          <a:blip r:embed="rId6">
            <a:alphaModFix/>
          </a:blip>
          <a:srcRect/>
          <a:stretch/>
        </p:blipFill>
        <p:spPr>
          <a:xfrm>
            <a:off x="4719637" y="1524000"/>
            <a:ext cx="3828954" cy="3035313"/>
          </a:xfrm>
          <a:prstGeom prst="rect">
            <a:avLst/>
          </a:prstGeom>
          <a:noFill/>
          <a:ln>
            <a:noFill/>
          </a:ln>
        </p:spPr>
      </p:pic>
      <p:sp>
        <p:nvSpPr>
          <p:cNvPr id="234" name="Google Shape;234;p34"/>
          <p:cNvSpPr txBox="1"/>
          <p:nvPr/>
        </p:nvSpPr>
        <p:spPr>
          <a:xfrm>
            <a:off x="4462462" y="5535612"/>
            <a:ext cx="4343400" cy="8683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Font typeface="Quintessential"/>
              <a:buNone/>
            </a:pPr>
            <a:r>
              <a:rPr lang="en-US" sz="1400" b="1" i="0" u="none" strike="noStrike" cap="none">
                <a:solidFill>
                  <a:srgbClr val="FF0000"/>
                </a:solidFill>
                <a:latin typeface="Quintessential"/>
                <a:ea typeface="Quintessential"/>
                <a:cs typeface="Quintessential"/>
                <a:sym typeface="Quintessential"/>
              </a:rPr>
              <a:t>       Click The Thirteen Colonies</a:t>
            </a:r>
            <a:endParaRPr/>
          </a:p>
          <a:p>
            <a:pPr marL="0" marR="0" lvl="0" indent="0" algn="l" rtl="0">
              <a:lnSpc>
                <a:spcPct val="90000"/>
              </a:lnSpc>
              <a:spcBef>
                <a:spcPts val="0"/>
              </a:spcBef>
              <a:spcAft>
                <a:spcPts val="0"/>
              </a:spcAft>
              <a:buClr>
                <a:srgbClr val="FF0000"/>
              </a:buClr>
              <a:buFont typeface="Quintessential"/>
              <a:buNone/>
            </a:pPr>
            <a:r>
              <a:rPr lang="en-US" sz="1400" b="1" i="0" u="none" strike="noStrike" cap="none">
                <a:solidFill>
                  <a:srgbClr val="FF0000"/>
                </a:solidFill>
                <a:latin typeface="Quintessential"/>
                <a:ea typeface="Quintessential"/>
                <a:cs typeface="Quintessential"/>
                <a:sym typeface="Quintessential"/>
              </a:rPr>
              <a:t>       Click The New Jersey Colony book   </a:t>
            </a:r>
            <a:endParaRPr/>
          </a:p>
          <a:p>
            <a:pPr marL="0" marR="0" lvl="0" indent="0" algn="l" rtl="0">
              <a:lnSpc>
                <a:spcPct val="90000"/>
              </a:lnSpc>
              <a:spcBef>
                <a:spcPts val="0"/>
              </a:spcBef>
              <a:spcAft>
                <a:spcPts val="0"/>
              </a:spcAft>
              <a:buClr>
                <a:srgbClr val="FF0000"/>
              </a:buClr>
              <a:buFont typeface="Quintessential"/>
              <a:buNone/>
            </a:pPr>
            <a:r>
              <a:rPr lang="en-US" sz="1400" b="1" i="0" u="none" strike="noStrike" cap="none">
                <a:solidFill>
                  <a:srgbClr val="FF0000"/>
                </a:solidFill>
                <a:latin typeface="Quintessential"/>
                <a:ea typeface="Quintessential"/>
                <a:cs typeface="Quintessential"/>
                <a:sym typeface="Quintessential"/>
              </a:rPr>
              <a:t>       Chapter 1 "Native Americans"  and  </a:t>
            </a:r>
            <a:endParaRPr/>
          </a:p>
          <a:p>
            <a:pPr marL="0" marR="0" lvl="0" indent="0" algn="l" rtl="0">
              <a:lnSpc>
                <a:spcPct val="90000"/>
              </a:lnSpc>
              <a:spcBef>
                <a:spcPts val="0"/>
              </a:spcBef>
              <a:spcAft>
                <a:spcPts val="0"/>
              </a:spcAft>
              <a:buClr>
                <a:srgbClr val="FF0000"/>
              </a:buClr>
              <a:buFont typeface="Quintessential"/>
              <a:buNone/>
            </a:pPr>
            <a:r>
              <a:rPr lang="en-US" sz="1400" b="1" i="0" u="none" strike="noStrike" cap="none">
                <a:solidFill>
                  <a:srgbClr val="FF0000"/>
                </a:solidFill>
                <a:latin typeface="Quintessential"/>
                <a:ea typeface="Quintessential"/>
                <a:cs typeface="Quintessential"/>
                <a:sym typeface="Quintessential"/>
              </a:rPr>
              <a:t>       Chapter 2 "A New Colony"</a:t>
            </a:r>
            <a:endParaRPr/>
          </a:p>
        </p:txBody>
      </p:sp>
      <p:sp>
        <p:nvSpPr>
          <p:cNvPr id="235" name="Google Shape;235;p34"/>
          <p:cNvSpPr txBox="1"/>
          <p:nvPr/>
        </p:nvSpPr>
        <p:spPr>
          <a:xfrm>
            <a:off x="4967287" y="4819650"/>
            <a:ext cx="3581400" cy="2857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Font typeface="Corben"/>
              <a:buNone/>
            </a:pPr>
            <a:r>
              <a:rPr lang="en-US" sz="1400" b="1" i="0" u="sng" strike="noStrike" cap="none">
                <a:solidFill>
                  <a:schemeClr val="hlink"/>
                </a:solidFill>
                <a:latin typeface="Corben"/>
                <a:ea typeface="Corben"/>
                <a:cs typeface="Corben"/>
                <a:sym typeface="Corben"/>
                <a:hlinkClick r:id="rId7"/>
              </a:rPr>
              <a:t>Go to trueflix.scholastic.com</a:t>
            </a:r>
            <a:endParaRPr/>
          </a:p>
        </p:txBody>
      </p:sp>
      <p:sp>
        <p:nvSpPr>
          <p:cNvPr id="236" name="Google Shape;236;p34"/>
          <p:cNvSpPr txBox="1"/>
          <p:nvPr/>
        </p:nvSpPr>
        <p:spPr>
          <a:xfrm>
            <a:off x="5110162" y="5105400"/>
            <a:ext cx="3048000" cy="425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Quintessential"/>
              <a:buNone/>
            </a:pPr>
            <a:r>
              <a:rPr lang="en-US" sz="1200" b="1" i="0" u="none" strike="noStrike" cap="none">
                <a:solidFill>
                  <a:schemeClr val="dk1"/>
                </a:solidFill>
                <a:latin typeface="Quintessential"/>
                <a:ea typeface="Quintessential"/>
                <a:cs typeface="Quintessential"/>
                <a:sym typeface="Quintessential"/>
              </a:rPr>
              <a:t>Username: </a:t>
            </a:r>
            <a:r>
              <a:rPr lang="en-US" sz="1200" b="1">
                <a:solidFill>
                  <a:schemeClr val="dk1"/>
                </a:solidFill>
                <a:latin typeface="Quintessential"/>
                <a:ea typeface="Quintessential"/>
                <a:cs typeface="Quintessential"/>
                <a:sym typeface="Quintessential"/>
              </a:rPr>
              <a:t>wcresthome</a:t>
            </a:r>
            <a:r>
              <a:rPr lang="en-US" sz="1200" b="1" i="0" u="none" strike="noStrike" cap="none">
                <a:solidFill>
                  <a:schemeClr val="dk1"/>
                </a:solidFill>
                <a:latin typeface="Quintessential"/>
                <a:ea typeface="Quintessential"/>
                <a:cs typeface="Quintessential"/>
                <a:sym typeface="Quintessential"/>
              </a:rPr>
              <a:t>  </a:t>
            </a:r>
            <a:endParaRPr/>
          </a:p>
          <a:p>
            <a:pPr marL="0" marR="0" lvl="0" indent="0" algn="l" rtl="0">
              <a:lnSpc>
                <a:spcPct val="90000"/>
              </a:lnSpc>
              <a:spcBef>
                <a:spcPts val="0"/>
              </a:spcBef>
              <a:spcAft>
                <a:spcPts val="0"/>
              </a:spcAft>
              <a:buClr>
                <a:schemeClr val="dk1"/>
              </a:buClr>
              <a:buFont typeface="Quintessential"/>
              <a:buNone/>
            </a:pPr>
            <a:r>
              <a:rPr lang="en-US" sz="1200" b="1" i="0" u="none" strike="noStrike" cap="none">
                <a:solidFill>
                  <a:schemeClr val="dk1"/>
                </a:solidFill>
                <a:latin typeface="Quintessential"/>
                <a:ea typeface="Quintessential"/>
                <a:cs typeface="Quintessential"/>
                <a:sym typeface="Quintessential"/>
              </a:rPr>
              <a:t> Password: </a:t>
            </a:r>
            <a:r>
              <a:rPr lang="en-US" sz="1200" b="1">
                <a:solidFill>
                  <a:schemeClr val="dk1"/>
                </a:solidFill>
                <a:latin typeface="Quintessential"/>
                <a:ea typeface="Quintessential"/>
                <a:cs typeface="Quintessential"/>
                <a:sym typeface="Quintessential"/>
              </a:rPr>
              <a:t>wcresthome</a:t>
            </a:r>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12"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Quintessential"/>
              <a:buNone/>
            </a:pPr>
            <a:r>
              <a:rPr lang="en-US">
                <a:latin typeface="Quintessential"/>
                <a:ea typeface="Quintessential"/>
                <a:cs typeface="Quintessential"/>
                <a:sym typeface="Quintessential"/>
              </a:rPr>
              <a:t>Article</a:t>
            </a:r>
            <a:r>
              <a:rPr lang="en-US" sz="4400" b="0" i="0" u="none" strike="noStrike" cap="none">
                <a:solidFill>
                  <a:schemeClr val="dk2"/>
                </a:solidFill>
                <a:latin typeface="Quintessential"/>
                <a:ea typeface="Quintessential"/>
                <a:cs typeface="Quintessential"/>
                <a:sym typeface="Quintessential"/>
              </a:rPr>
              <a:t> 4</a:t>
            </a:r>
            <a:br>
              <a:rPr lang="en-US" sz="4400" b="0" i="0" u="none" strike="noStrike" cap="none">
                <a:solidFill>
                  <a:schemeClr val="dk2"/>
                </a:solidFill>
                <a:latin typeface="Quintessential"/>
                <a:ea typeface="Quintessential"/>
                <a:cs typeface="Quintessential"/>
                <a:sym typeface="Quintessential"/>
              </a:rPr>
            </a:br>
            <a:r>
              <a:rPr lang="en-US" sz="2400" b="0" i="0" u="none" strike="noStrike" cap="none">
                <a:solidFill>
                  <a:schemeClr val="dk2"/>
                </a:solidFill>
                <a:latin typeface="Quintessential"/>
                <a:ea typeface="Quintessential"/>
                <a:cs typeface="Quintessential"/>
                <a:sym typeface="Quintessential"/>
              </a:rPr>
              <a:t>Choosing a Trade </a:t>
            </a:r>
            <a:endParaRPr/>
          </a:p>
        </p:txBody>
      </p:sp>
      <p:sp>
        <p:nvSpPr>
          <p:cNvPr id="242" name="Google Shape;242;p35"/>
          <p:cNvSpPr txBox="1">
            <a:spLocks noGrp="1"/>
          </p:cNvSpPr>
          <p:nvPr>
            <p:ph type="body" idx="1"/>
          </p:nvPr>
        </p:nvSpPr>
        <p:spPr>
          <a:xfrm>
            <a:off x="2048375" y="1143000"/>
            <a:ext cx="7040100" cy="169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600">
                <a:latin typeface="Quintessential"/>
                <a:ea typeface="Quintessential"/>
                <a:cs typeface="Quintessential"/>
                <a:sym typeface="Quintessential"/>
              </a:rPr>
              <a:t>By age 13, colonial children have </a:t>
            </a:r>
            <a:r>
              <a:rPr lang="en-US" sz="1600" b="0" i="0" u="none" strike="noStrike" cap="none">
                <a:solidFill>
                  <a:schemeClr val="dk1"/>
                </a:solidFill>
                <a:latin typeface="Quintessential"/>
                <a:ea typeface="Quintessential"/>
                <a:cs typeface="Quintessential"/>
                <a:sym typeface="Quintessential"/>
              </a:rPr>
              <a:t>to learn a trade. Your job is to report back what </a:t>
            </a:r>
            <a:r>
              <a:rPr lang="en-US" sz="1600">
                <a:latin typeface="Quintessential"/>
                <a:ea typeface="Quintessential"/>
                <a:cs typeface="Quintessential"/>
                <a:sym typeface="Quintessential"/>
              </a:rPr>
              <a:t>traders are available  in the year 1773.</a:t>
            </a:r>
            <a:endParaRPr sz="1600"/>
          </a:p>
          <a:p>
            <a:pPr marL="0" marR="0" lvl="0" indent="0" algn="l" rtl="0">
              <a:lnSpc>
                <a:spcPct val="90000"/>
              </a:lnSpc>
              <a:spcBef>
                <a:spcPts val="240"/>
              </a:spcBef>
              <a:spcAft>
                <a:spcPts val="0"/>
              </a:spcAft>
              <a:buClr>
                <a:schemeClr val="dk1"/>
              </a:buClr>
              <a:buFont typeface="Arial"/>
              <a:buNone/>
            </a:pPr>
            <a:endParaRPr sz="1600" b="0" i="0" u="none" strike="noStrike" cap="none">
              <a:solidFill>
                <a:schemeClr val="dk1"/>
              </a:solidFill>
              <a:latin typeface="Quintessential"/>
              <a:ea typeface="Quintessential"/>
              <a:cs typeface="Quintessential"/>
              <a:sym typeface="Quintessential"/>
            </a:endParaRPr>
          </a:p>
          <a:p>
            <a:pPr marL="342900" marR="0" lvl="0" indent="-342900" algn="l" rtl="0">
              <a:lnSpc>
                <a:spcPct val="90000"/>
              </a:lnSpc>
              <a:spcBef>
                <a:spcPts val="240"/>
              </a:spcBef>
              <a:spcAft>
                <a:spcPts val="0"/>
              </a:spcAft>
              <a:buClr>
                <a:schemeClr val="dk1"/>
              </a:buClr>
              <a:buFont typeface="Quintessential"/>
              <a:buNone/>
            </a:pPr>
            <a:r>
              <a:rPr lang="en-US" sz="1600" b="0" i="0" u="none" strike="noStrike" cap="none">
                <a:solidFill>
                  <a:schemeClr val="dk1"/>
                </a:solidFill>
                <a:latin typeface="Quintessential"/>
                <a:ea typeface="Quintessential"/>
                <a:cs typeface="Quintessential"/>
                <a:sym typeface="Quintessential"/>
              </a:rPr>
              <a:t>Click on the sites below and to see their cho</a:t>
            </a:r>
            <a:r>
              <a:rPr lang="en-US" sz="1600">
                <a:latin typeface="Quintessential"/>
                <a:ea typeface="Quintessential"/>
                <a:cs typeface="Quintessential"/>
                <a:sym typeface="Quintessential"/>
              </a:rPr>
              <a:t>ices</a:t>
            </a:r>
            <a:r>
              <a:rPr lang="en-US" sz="1600" b="0" i="0" u="none" strike="noStrike" cap="none">
                <a:solidFill>
                  <a:schemeClr val="dk1"/>
                </a:solidFill>
                <a:latin typeface="Quintessential"/>
                <a:ea typeface="Quintessential"/>
                <a:cs typeface="Quintessential"/>
                <a:sym typeface="Quintessential"/>
              </a:rPr>
              <a:t> </a:t>
            </a:r>
            <a:r>
              <a:rPr lang="en-US" sz="1600">
                <a:latin typeface="Quintessential"/>
                <a:ea typeface="Quintessential"/>
                <a:cs typeface="Quintessential"/>
                <a:sym typeface="Quintessential"/>
              </a:rPr>
              <a:t>for a </a:t>
            </a:r>
            <a:r>
              <a:rPr lang="en-US" sz="1600" b="0" i="0" u="none" strike="noStrike" cap="none">
                <a:solidFill>
                  <a:schemeClr val="dk1"/>
                </a:solidFill>
                <a:latin typeface="Quintessential"/>
                <a:ea typeface="Quintessential"/>
                <a:cs typeface="Quintessential"/>
                <a:sym typeface="Quintessential"/>
              </a:rPr>
              <a:t>trade where </a:t>
            </a:r>
            <a:r>
              <a:rPr lang="en-US" sz="1600">
                <a:latin typeface="Quintessential"/>
                <a:ea typeface="Quintessential"/>
                <a:cs typeface="Quintessential"/>
                <a:sym typeface="Quintessential"/>
              </a:rPr>
              <a:t>boys</a:t>
            </a:r>
            <a:r>
              <a:rPr lang="en-US" sz="1600" b="0" i="0" u="none" strike="noStrike" cap="none">
                <a:solidFill>
                  <a:schemeClr val="dk1"/>
                </a:solidFill>
                <a:latin typeface="Quintessential"/>
                <a:ea typeface="Quintessential"/>
                <a:cs typeface="Quintessential"/>
                <a:sym typeface="Quintessential"/>
              </a:rPr>
              <a:t> will become an</a:t>
            </a:r>
            <a:r>
              <a:rPr lang="en-US" sz="1600">
                <a:latin typeface="Quintessential"/>
                <a:ea typeface="Quintessential"/>
                <a:cs typeface="Quintessential"/>
                <a:sym typeface="Quintessential"/>
              </a:rPr>
              <a:t> </a:t>
            </a:r>
            <a:r>
              <a:rPr lang="en-US" sz="1600" b="0" i="0" u="none" strike="noStrike" cap="none">
                <a:solidFill>
                  <a:schemeClr val="dk1"/>
                </a:solidFill>
                <a:latin typeface="Quintessential"/>
                <a:ea typeface="Quintessential"/>
                <a:cs typeface="Quintessential"/>
                <a:sym typeface="Quintessential"/>
              </a:rPr>
              <a:t>apprentice (someone who learns a trade)</a:t>
            </a:r>
            <a:r>
              <a:rPr lang="en-US" sz="1600">
                <a:latin typeface="Quintessential"/>
                <a:ea typeface="Quintessential"/>
                <a:cs typeface="Quintessential"/>
                <a:sym typeface="Quintessential"/>
              </a:rPr>
              <a:t> and girls only had a few options. </a:t>
            </a:r>
            <a:endParaRPr sz="1600"/>
          </a:p>
          <a:p>
            <a:pPr marL="0" marR="0" lvl="0" indent="0" algn="l" rtl="0">
              <a:lnSpc>
                <a:spcPct val="90000"/>
              </a:lnSpc>
              <a:spcBef>
                <a:spcPts val="240"/>
              </a:spcBef>
              <a:spcAft>
                <a:spcPts val="0"/>
              </a:spcAft>
              <a:buClr>
                <a:schemeClr val="dk1"/>
              </a:buClr>
              <a:buSzPts val="1200"/>
              <a:buFont typeface="Arial"/>
              <a:buNone/>
            </a:pPr>
            <a:endParaRPr sz="1600" b="0" i="0" u="none" strike="noStrike" cap="none">
              <a:solidFill>
                <a:schemeClr val="dk1"/>
              </a:solidFill>
              <a:latin typeface="Quintessential"/>
              <a:ea typeface="Quintessential"/>
              <a:cs typeface="Quintessential"/>
              <a:sym typeface="Quintessential"/>
            </a:endParaRPr>
          </a:p>
          <a:p>
            <a:pPr marL="0" marR="0" lvl="0" indent="0" algn="l" rtl="0">
              <a:lnSpc>
                <a:spcPct val="90000"/>
              </a:lnSpc>
              <a:spcBef>
                <a:spcPts val="240"/>
              </a:spcBef>
              <a:spcAft>
                <a:spcPts val="0"/>
              </a:spcAft>
              <a:buNone/>
            </a:pPr>
            <a:endParaRPr sz="1600"/>
          </a:p>
          <a:p>
            <a:pPr marL="342900" marR="0" lvl="0" indent="-266700" algn="l" rtl="0">
              <a:lnSpc>
                <a:spcPct val="90000"/>
              </a:lnSpc>
              <a:spcBef>
                <a:spcPts val="240"/>
              </a:spcBef>
              <a:spcAft>
                <a:spcPts val="0"/>
              </a:spcAft>
              <a:buClr>
                <a:schemeClr val="dk1"/>
              </a:buClr>
              <a:buSzPts val="1200"/>
              <a:buFont typeface="Arial"/>
              <a:buNone/>
            </a:pPr>
            <a:endParaRPr sz="1600" b="0" i="0" u="none" strike="noStrike" cap="none">
              <a:solidFill>
                <a:schemeClr val="dk1"/>
              </a:solidFill>
              <a:latin typeface="Quintessential"/>
              <a:ea typeface="Quintessential"/>
              <a:cs typeface="Quintessential"/>
              <a:sym typeface="Quintessential"/>
            </a:endParaRPr>
          </a:p>
          <a:p>
            <a:pPr marL="342900" marR="0" lvl="0" indent="-266700" algn="l" rtl="0">
              <a:spcBef>
                <a:spcPts val="240"/>
              </a:spcBef>
              <a:spcAft>
                <a:spcPts val="0"/>
              </a:spcAft>
              <a:buClr>
                <a:schemeClr val="dk1"/>
              </a:buClr>
              <a:buSzPts val="1200"/>
              <a:buFont typeface="Arial"/>
              <a:buNone/>
            </a:pPr>
            <a:endParaRPr sz="1600" b="0" i="0" u="none" strike="noStrike" cap="none">
              <a:solidFill>
                <a:schemeClr val="dk1"/>
              </a:solidFill>
              <a:latin typeface="Quintessential"/>
              <a:ea typeface="Quintessential"/>
              <a:cs typeface="Quintessential"/>
              <a:sym typeface="Quintessential"/>
            </a:endParaRPr>
          </a:p>
        </p:txBody>
      </p:sp>
      <p:pic>
        <p:nvPicPr>
          <p:cNvPr id="243" name="Google Shape;243;p35"/>
          <p:cNvPicPr preferRelativeResize="0">
            <a:picLocks noGrp="1"/>
          </p:cNvPicPr>
          <p:nvPr>
            <p:ph type="body" idx="1"/>
          </p:nvPr>
        </p:nvPicPr>
        <p:blipFill rotWithShape="1">
          <a:blip r:embed="rId4">
            <a:alphaModFix/>
          </a:blip>
          <a:srcRect/>
          <a:stretch/>
        </p:blipFill>
        <p:spPr>
          <a:xfrm>
            <a:off x="90075" y="568024"/>
            <a:ext cx="1849500" cy="1926600"/>
          </a:xfrm>
          <a:prstGeom prst="rect">
            <a:avLst/>
          </a:prstGeom>
          <a:noFill/>
          <a:ln>
            <a:noFill/>
          </a:ln>
        </p:spPr>
      </p:pic>
      <p:pic>
        <p:nvPicPr>
          <p:cNvPr id="244" name="Google Shape;244;p35"/>
          <p:cNvPicPr preferRelativeResize="0"/>
          <p:nvPr/>
        </p:nvPicPr>
        <p:blipFill rotWithShape="1">
          <a:blip r:embed="rId5">
            <a:alphaModFix/>
          </a:blip>
          <a:srcRect/>
          <a:stretch/>
        </p:blipFill>
        <p:spPr>
          <a:xfrm>
            <a:off x="90075" y="2715325"/>
            <a:ext cx="1849500" cy="1896728"/>
          </a:xfrm>
          <a:prstGeom prst="rect">
            <a:avLst/>
          </a:prstGeom>
          <a:noFill/>
          <a:ln>
            <a:noFill/>
          </a:ln>
        </p:spPr>
      </p:pic>
      <p:sp>
        <p:nvSpPr>
          <p:cNvPr id="245" name="Google Shape;245;p35"/>
          <p:cNvSpPr txBox="1"/>
          <p:nvPr/>
        </p:nvSpPr>
        <p:spPr>
          <a:xfrm>
            <a:off x="1939575" y="2784600"/>
            <a:ext cx="7149000" cy="2854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240"/>
              </a:spcBef>
              <a:spcAft>
                <a:spcPts val="0"/>
              </a:spcAft>
              <a:buClr>
                <a:schemeClr val="dk1"/>
              </a:buClr>
              <a:buSzPts val="1200"/>
              <a:buFont typeface="Arial"/>
              <a:buNone/>
            </a:pPr>
            <a:r>
              <a:rPr lang="en-US" sz="1600" b="1">
                <a:solidFill>
                  <a:schemeClr val="dk1"/>
                </a:solidFill>
                <a:latin typeface="Coming Soon"/>
                <a:ea typeface="Coming Soon"/>
                <a:cs typeface="Coming Soon"/>
                <a:sym typeface="Coming Soon"/>
              </a:rPr>
              <a:t>Boys:</a:t>
            </a:r>
            <a:r>
              <a:rPr lang="en-US" sz="1600" b="1">
                <a:solidFill>
                  <a:schemeClr val="dk1"/>
                </a:solidFill>
                <a:latin typeface="Quintessential"/>
                <a:ea typeface="Quintessential"/>
                <a:cs typeface="Quintessential"/>
                <a:sym typeface="Quintessential"/>
              </a:rPr>
              <a:t> </a:t>
            </a:r>
            <a:endParaRPr sz="1600" b="1">
              <a:solidFill>
                <a:schemeClr val="dk1"/>
              </a:solidFill>
              <a:latin typeface="Quintessential"/>
              <a:ea typeface="Quintessential"/>
              <a:cs typeface="Quintessential"/>
              <a:sym typeface="Quintessential"/>
            </a:endParaRPr>
          </a:p>
          <a:p>
            <a:pPr marL="342900" lvl="0" indent="-368300" algn="l" rtl="0">
              <a:lnSpc>
                <a:spcPct val="90000"/>
              </a:lnSpc>
              <a:spcBef>
                <a:spcPts val="240"/>
              </a:spcBef>
              <a:spcAft>
                <a:spcPts val="0"/>
              </a:spcAft>
              <a:buClr>
                <a:schemeClr val="dk1"/>
              </a:buClr>
              <a:buSzPts val="1600"/>
              <a:buFont typeface="Arial"/>
              <a:buChar char="•"/>
            </a:pPr>
            <a:r>
              <a:rPr lang="en-US" sz="1600" u="sng">
                <a:solidFill>
                  <a:schemeClr val="hlink"/>
                </a:solidFill>
                <a:hlinkClick r:id="rId6"/>
              </a:rPr>
              <a:t>List and Descriptions of Trades</a:t>
            </a:r>
            <a:r>
              <a:rPr lang="en-US" sz="1600">
                <a:solidFill>
                  <a:schemeClr val="dk1"/>
                </a:solidFill>
                <a:latin typeface="Quintessential"/>
                <a:ea typeface="Quintessential"/>
                <a:cs typeface="Quintessential"/>
                <a:sym typeface="Quintessential"/>
              </a:rPr>
              <a:t> or</a:t>
            </a:r>
            <a:endParaRPr sz="1600">
              <a:solidFill>
                <a:schemeClr val="dk1"/>
              </a:solidFill>
            </a:endParaRPr>
          </a:p>
          <a:p>
            <a:pPr marL="342900" lvl="0" indent="-368300" algn="l" rtl="0">
              <a:lnSpc>
                <a:spcPct val="90000"/>
              </a:lnSpc>
              <a:spcBef>
                <a:spcPts val="240"/>
              </a:spcBef>
              <a:spcAft>
                <a:spcPts val="0"/>
              </a:spcAft>
              <a:buClr>
                <a:schemeClr val="dk1"/>
              </a:buClr>
              <a:buSzPts val="1600"/>
              <a:buFont typeface="Arial"/>
              <a:buChar char="•"/>
            </a:pPr>
            <a:r>
              <a:rPr lang="en-US" sz="1600" u="sng">
                <a:solidFill>
                  <a:schemeClr val="hlink"/>
                </a:solidFill>
                <a:hlinkClick r:id="rId7"/>
              </a:rPr>
              <a:t>History of Colonial Occupations</a:t>
            </a:r>
            <a:endParaRPr sz="1600">
              <a:solidFill>
                <a:schemeClr val="dk1"/>
              </a:solidFill>
            </a:endParaRPr>
          </a:p>
          <a:p>
            <a:pPr marL="342900" lvl="0" indent="-368300" algn="l" rtl="0">
              <a:spcBef>
                <a:spcPts val="0"/>
              </a:spcBef>
              <a:spcAft>
                <a:spcPts val="0"/>
              </a:spcAft>
              <a:buClr>
                <a:schemeClr val="dk1"/>
              </a:buClr>
              <a:buSzPts val="1600"/>
              <a:buFont typeface="Quintessential"/>
              <a:buChar char="•"/>
            </a:pPr>
            <a:r>
              <a:rPr lang="en-US" sz="1600" u="sng">
                <a:solidFill>
                  <a:schemeClr val="hlink"/>
                </a:solidFill>
                <a:hlinkClick r:id="rId8"/>
              </a:rPr>
              <a:t>Apprentice</a:t>
            </a:r>
            <a:endParaRPr sz="1600">
              <a:solidFill>
                <a:schemeClr val="dk1"/>
              </a:solidFill>
            </a:endParaRPr>
          </a:p>
          <a:p>
            <a:pPr marL="0" lvl="0" indent="0" algn="l" rtl="0">
              <a:spcBef>
                <a:spcPts val="0"/>
              </a:spcBef>
              <a:spcAft>
                <a:spcPts val="0"/>
              </a:spcAft>
              <a:buClr>
                <a:schemeClr val="dk1"/>
              </a:buClr>
              <a:buSzPts val="1100"/>
              <a:buFont typeface="Arial"/>
              <a:buNone/>
            </a:pPr>
            <a:r>
              <a:rPr lang="en-US" sz="1600" b="1">
                <a:solidFill>
                  <a:schemeClr val="dk1"/>
                </a:solidFill>
                <a:latin typeface="Coming Soon"/>
                <a:ea typeface="Coming Soon"/>
                <a:cs typeface="Coming Soon"/>
                <a:sym typeface="Coming Soon"/>
              </a:rPr>
              <a:t>Girls:</a:t>
            </a:r>
            <a:endParaRPr sz="1600" b="1">
              <a:solidFill>
                <a:schemeClr val="dk1"/>
              </a:solidFill>
              <a:latin typeface="Coming Soon"/>
              <a:ea typeface="Coming Soon"/>
              <a:cs typeface="Coming Soon"/>
              <a:sym typeface="Coming Soon"/>
            </a:endParaRPr>
          </a:p>
          <a:p>
            <a:pPr marL="342900" lvl="0" indent="-355600" algn="l" rtl="0">
              <a:lnSpc>
                <a:spcPct val="90000"/>
              </a:lnSpc>
              <a:spcBef>
                <a:spcPts val="280"/>
              </a:spcBef>
              <a:spcAft>
                <a:spcPts val="0"/>
              </a:spcAft>
              <a:buClr>
                <a:schemeClr val="dk1"/>
              </a:buClr>
              <a:buSzPts val="1600"/>
              <a:buFont typeface="Arial"/>
              <a:buChar char="•"/>
            </a:pPr>
            <a:r>
              <a:rPr lang="en-US" sz="1600" u="sng">
                <a:solidFill>
                  <a:schemeClr val="hlink"/>
                </a:solidFill>
                <a:hlinkClick r:id="rId9"/>
              </a:rPr>
              <a:t>Read about the roles of women</a:t>
            </a:r>
            <a:endParaRPr sz="1600">
              <a:solidFill>
                <a:schemeClr val="dk1"/>
              </a:solidFill>
            </a:endParaRPr>
          </a:p>
          <a:p>
            <a:pPr marL="342900" lvl="0" indent="-342900" algn="l" rtl="0">
              <a:lnSpc>
                <a:spcPct val="90000"/>
              </a:lnSpc>
              <a:spcBef>
                <a:spcPts val="280"/>
              </a:spcBef>
              <a:spcAft>
                <a:spcPts val="0"/>
              </a:spcAft>
              <a:buClr>
                <a:schemeClr val="dk1"/>
              </a:buClr>
              <a:buSzPts val="1100"/>
              <a:buFont typeface="Arial"/>
              <a:buNone/>
            </a:pPr>
            <a:r>
              <a:rPr lang="en-US" sz="1600">
                <a:solidFill>
                  <a:schemeClr val="dk1"/>
                </a:solidFill>
                <a:latin typeface="Quintessential"/>
                <a:ea typeface="Quintessential"/>
                <a:cs typeface="Quintessential"/>
                <a:sym typeface="Quintessential"/>
              </a:rPr>
              <a:t>	 1. Huswifery - Learning how to maintain a house (cooking, cleaning, sewing, etc.)</a:t>
            </a:r>
            <a:endParaRPr sz="1600">
              <a:solidFill>
                <a:schemeClr val="dk1"/>
              </a:solidFill>
            </a:endParaRPr>
          </a:p>
          <a:p>
            <a:pPr marL="342900" lvl="0" indent="0" algn="l" rtl="0">
              <a:lnSpc>
                <a:spcPct val="90000"/>
              </a:lnSpc>
              <a:spcBef>
                <a:spcPts val="280"/>
              </a:spcBef>
              <a:spcAft>
                <a:spcPts val="0"/>
              </a:spcAft>
              <a:buNone/>
            </a:pPr>
            <a:r>
              <a:rPr lang="en-US" sz="1600">
                <a:solidFill>
                  <a:schemeClr val="dk1"/>
                </a:solidFill>
                <a:latin typeface="Quintessential"/>
                <a:ea typeface="Quintessential"/>
                <a:cs typeface="Quintessential"/>
                <a:sym typeface="Quintessential"/>
              </a:rPr>
              <a:t>2. </a:t>
            </a:r>
            <a:r>
              <a:rPr lang="en-US" sz="1600" u="sng">
                <a:solidFill>
                  <a:schemeClr val="hlink"/>
                </a:solidFill>
                <a:hlinkClick r:id="rId10"/>
              </a:rPr>
              <a:t>Milliner-</a:t>
            </a:r>
            <a:r>
              <a:rPr lang="en-US" sz="1600">
                <a:solidFill>
                  <a:schemeClr val="dk1"/>
                </a:solidFill>
                <a:latin typeface="Quintessential"/>
                <a:ea typeface="Quintessential"/>
                <a:cs typeface="Quintessential"/>
                <a:sym typeface="Quintessential"/>
              </a:rPr>
              <a:t>Working as a dressmaker/seamstress and possibly </a:t>
            </a:r>
            <a:r>
              <a:rPr lang="en-US" sz="1600" u="sng">
                <a:solidFill>
                  <a:schemeClr val="hlink"/>
                </a:solidFill>
                <a:hlinkClick r:id="rId11"/>
              </a:rPr>
              <a:t>owning your own shop.</a:t>
            </a:r>
            <a:endParaRPr sz="1600">
              <a:solidFill>
                <a:schemeClr val="dk1"/>
              </a:solidFill>
            </a:endParaRPr>
          </a:p>
          <a:p>
            <a:pPr marL="342900" lvl="0" indent="0" algn="l" rtl="0">
              <a:lnSpc>
                <a:spcPct val="90000"/>
              </a:lnSpc>
              <a:spcBef>
                <a:spcPts val="280"/>
              </a:spcBef>
              <a:spcAft>
                <a:spcPts val="0"/>
              </a:spcAft>
              <a:buNone/>
            </a:pPr>
            <a:r>
              <a:rPr lang="en-US" sz="1600">
                <a:solidFill>
                  <a:schemeClr val="dk1"/>
                </a:solidFill>
                <a:latin typeface="Quintessential"/>
                <a:ea typeface="Quintessential"/>
                <a:cs typeface="Quintessential"/>
                <a:sym typeface="Quintessential"/>
              </a:rPr>
              <a:t>3. Household Servant - Working in another family’s home.</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None/>
            </a:pPr>
            <a:endParaRPr/>
          </a:p>
        </p:txBody>
      </p:sp>
      <p:sp>
        <p:nvSpPr>
          <p:cNvPr id="246" name="Google Shape;246;p35"/>
          <p:cNvSpPr txBox="1"/>
          <p:nvPr/>
        </p:nvSpPr>
        <p:spPr>
          <a:xfrm>
            <a:off x="-20850" y="5832775"/>
            <a:ext cx="9185700" cy="948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240"/>
              </a:spcBef>
              <a:spcAft>
                <a:spcPts val="0"/>
              </a:spcAft>
              <a:buNone/>
            </a:pPr>
            <a:r>
              <a:rPr lang="en-US" sz="1600">
                <a:solidFill>
                  <a:schemeClr val="dk1"/>
                </a:solidFill>
                <a:latin typeface="Quintessential"/>
                <a:ea typeface="Quintessential"/>
                <a:cs typeface="Quintessential"/>
                <a:sym typeface="Quintessential"/>
              </a:rPr>
              <a:t>For this article, describe what it is like for the colonist to learn a trade.  What are their responsibilities?  Do they miss going to school?  What is the best part and worst part of learning this trade?  Share their feelings about this new experience.   This could also be completed in the form of Help Wanted ads in your newspaper, which list the requirements for the trade. </a:t>
            </a:r>
            <a:endParaRPr sz="1600">
              <a:solidFill>
                <a:schemeClr val="dk1"/>
              </a:solidFill>
              <a:latin typeface="Quintessential"/>
              <a:ea typeface="Quintessential"/>
              <a:cs typeface="Quintessential"/>
              <a:sym typeface="Quintessential"/>
            </a:endParaRPr>
          </a:p>
          <a:p>
            <a:pPr marL="0" lvl="0" indent="0" algn="l" rtl="0">
              <a:lnSpc>
                <a:spcPct val="90000"/>
              </a:lnSpc>
              <a:spcBef>
                <a:spcPts val="240"/>
              </a:spcBef>
              <a:spcAft>
                <a:spcPts val="0"/>
              </a:spcAft>
              <a:buNone/>
            </a:pPr>
            <a:endParaRPr sz="1600">
              <a:solidFill>
                <a:schemeClr val="dk1"/>
              </a:solidFill>
              <a:latin typeface="Quintessential"/>
              <a:ea typeface="Quintessential"/>
              <a:cs typeface="Quintessential"/>
              <a:sym typeface="Quintessential"/>
            </a:endParaRP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4999">
              <a:srgbClr val="FF7A00"/>
            </a:gs>
            <a:gs pos="69999">
              <a:srgbClr val="FF0300"/>
            </a:gs>
            <a:gs pos="100000">
              <a:srgbClr val="4D0808"/>
            </a:gs>
          </a:gsLst>
          <a:path path="circle">
            <a:fillToRect l="50000" t="50000" r="50000" b="50000"/>
          </a:path>
          <a:tileRect/>
        </a:gradFill>
        <a:effectLst/>
      </p:bgPr>
    </p:bg>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602675" y="96975"/>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Quintessential"/>
              <a:buNone/>
            </a:pPr>
            <a:r>
              <a:rPr lang="en-US">
                <a:latin typeface="Quintessential"/>
                <a:ea typeface="Quintessential"/>
                <a:cs typeface="Quintessential"/>
                <a:sym typeface="Quintessential"/>
              </a:rPr>
              <a:t>Article</a:t>
            </a:r>
            <a:r>
              <a:rPr lang="en-US" sz="4400" b="0" i="0" u="none" strike="noStrike" cap="none">
                <a:solidFill>
                  <a:schemeClr val="dk2"/>
                </a:solidFill>
                <a:latin typeface="Quintessential"/>
                <a:ea typeface="Quintessential"/>
                <a:cs typeface="Quintessential"/>
                <a:sym typeface="Quintessential"/>
              </a:rPr>
              <a:t> 5</a:t>
            </a:r>
            <a:br>
              <a:rPr lang="en-US" sz="4400" b="0" i="0" u="none" strike="noStrike" cap="none">
                <a:solidFill>
                  <a:schemeClr val="dk2"/>
                </a:solidFill>
                <a:latin typeface="Quintessential"/>
                <a:ea typeface="Quintessential"/>
                <a:cs typeface="Quintessential"/>
                <a:sym typeface="Quintessential"/>
              </a:rPr>
            </a:br>
            <a:r>
              <a:rPr lang="en-US" sz="2400" b="0" i="0" u="none" strike="noStrike" cap="none">
                <a:solidFill>
                  <a:schemeClr val="dk2"/>
                </a:solidFill>
                <a:latin typeface="Quintessential"/>
                <a:ea typeface="Quintessential"/>
                <a:cs typeface="Quintessential"/>
                <a:sym typeface="Quintessential"/>
              </a:rPr>
              <a:t>The American Revolution has Begun!</a:t>
            </a:r>
            <a:endParaRPr/>
          </a:p>
        </p:txBody>
      </p:sp>
      <p:sp>
        <p:nvSpPr>
          <p:cNvPr id="253" name="Google Shape;253;p36"/>
          <p:cNvSpPr txBox="1">
            <a:spLocks noGrp="1"/>
          </p:cNvSpPr>
          <p:nvPr>
            <p:ph type="body" idx="1"/>
          </p:nvPr>
        </p:nvSpPr>
        <p:spPr>
          <a:xfrm>
            <a:off x="131625" y="1239975"/>
            <a:ext cx="4398900" cy="4551300"/>
          </a:xfrm>
          <a:prstGeom prst="rect">
            <a:avLst/>
          </a:prstGeom>
          <a:noFill/>
          <a:ln>
            <a:noFill/>
          </a:ln>
        </p:spPr>
        <p:txBody>
          <a:bodyPr spcFirstLastPara="1" wrap="square" lIns="91425" tIns="45700" rIns="91425" bIns="45700" anchor="t" anchorCtr="0">
            <a:noAutofit/>
          </a:bodyPr>
          <a:lstStyle/>
          <a:p>
            <a:pPr marL="342900" marR="0" lvl="0" indent="0" algn="l" rtl="0">
              <a:lnSpc>
                <a:spcPct val="90000"/>
              </a:lnSpc>
              <a:spcBef>
                <a:spcPts val="0"/>
              </a:spcBef>
              <a:spcAft>
                <a:spcPts val="0"/>
              </a:spcAft>
              <a:buNone/>
            </a:pPr>
            <a:r>
              <a:rPr lang="en-US" sz="1600">
                <a:latin typeface="Quintessential"/>
                <a:ea typeface="Quintessential"/>
                <a:cs typeface="Quintessential"/>
                <a:sym typeface="Quintessential"/>
              </a:rPr>
              <a:t>In</a:t>
            </a:r>
            <a:r>
              <a:rPr lang="en-US" sz="1600" b="0" i="0" u="none" strike="noStrike" cap="none">
                <a:solidFill>
                  <a:schemeClr val="dk1"/>
                </a:solidFill>
                <a:latin typeface="Quintessential"/>
                <a:ea typeface="Quintessential"/>
                <a:cs typeface="Quintessential"/>
                <a:sym typeface="Quintessential"/>
              </a:rPr>
              <a:t> 1775</a:t>
            </a:r>
            <a:r>
              <a:rPr lang="en-US" sz="1600">
                <a:latin typeface="Quintessential"/>
                <a:ea typeface="Quintessential"/>
                <a:cs typeface="Quintessential"/>
                <a:sym typeface="Quintessential"/>
              </a:rPr>
              <a:t>, t</a:t>
            </a:r>
            <a:r>
              <a:rPr lang="en-US" sz="1600" b="0" i="0" u="none" strike="noStrike" cap="none">
                <a:solidFill>
                  <a:schemeClr val="dk1"/>
                </a:solidFill>
                <a:latin typeface="Quintessential"/>
                <a:ea typeface="Quintessential"/>
                <a:cs typeface="Quintessential"/>
                <a:sym typeface="Quintessential"/>
              </a:rPr>
              <a:t>he Revolution has begun! </a:t>
            </a:r>
            <a:endParaRPr sz="1600"/>
          </a:p>
          <a:p>
            <a:pPr marL="0" marR="0" lvl="0" indent="0" algn="l" rtl="0">
              <a:lnSpc>
                <a:spcPct val="90000"/>
              </a:lnSpc>
              <a:spcBef>
                <a:spcPts val="240"/>
              </a:spcBef>
              <a:spcAft>
                <a:spcPts val="0"/>
              </a:spcAft>
              <a:buNone/>
            </a:pPr>
            <a:r>
              <a:rPr lang="en-US" sz="1600" b="0" i="0" u="none" strike="noStrike" cap="none">
                <a:solidFill>
                  <a:schemeClr val="dk1"/>
                </a:solidFill>
                <a:latin typeface="Quintessential"/>
                <a:ea typeface="Quintessential"/>
                <a:cs typeface="Quintessential"/>
                <a:sym typeface="Quintessential"/>
              </a:rPr>
              <a:t>For this </a:t>
            </a:r>
            <a:r>
              <a:rPr lang="en-US" sz="1600">
                <a:latin typeface="Quintessential"/>
                <a:ea typeface="Quintessential"/>
                <a:cs typeface="Quintessential"/>
                <a:sym typeface="Quintessential"/>
              </a:rPr>
              <a:t>article</a:t>
            </a:r>
            <a:r>
              <a:rPr lang="en-US" sz="1600" b="0" i="0" u="none" strike="noStrike" cap="none">
                <a:solidFill>
                  <a:schemeClr val="dk1"/>
                </a:solidFill>
                <a:latin typeface="Quintessential"/>
                <a:ea typeface="Quintessential"/>
                <a:cs typeface="Quintessential"/>
                <a:sym typeface="Quintessential"/>
              </a:rPr>
              <a:t>, describe some of the events that have happened that have led up to the American Revolution.  What were some of the causes? How do </a:t>
            </a:r>
            <a:r>
              <a:rPr lang="en-US" sz="1600">
                <a:latin typeface="Quintessential"/>
                <a:ea typeface="Quintessential"/>
                <a:cs typeface="Quintessential"/>
                <a:sym typeface="Quintessential"/>
              </a:rPr>
              <a:t>the colonists</a:t>
            </a:r>
            <a:r>
              <a:rPr lang="en-US" sz="1600" b="0" i="0" u="none" strike="noStrike" cap="none">
                <a:solidFill>
                  <a:schemeClr val="dk1"/>
                </a:solidFill>
                <a:latin typeface="Quintessential"/>
                <a:ea typeface="Quintessential"/>
                <a:cs typeface="Quintessential"/>
                <a:sym typeface="Quintessential"/>
              </a:rPr>
              <a:t> feel about </a:t>
            </a:r>
            <a:r>
              <a:rPr lang="en-US" sz="1600">
                <a:latin typeface="Quintessential"/>
                <a:ea typeface="Quintessential"/>
                <a:cs typeface="Quintessential"/>
                <a:sym typeface="Quintessential"/>
              </a:rPr>
              <a:t>the war</a:t>
            </a:r>
            <a:r>
              <a:rPr lang="en-US" sz="1600" b="0" i="0" u="none" strike="noStrike" cap="none">
                <a:solidFill>
                  <a:schemeClr val="dk1"/>
                </a:solidFill>
                <a:latin typeface="Quintessential"/>
                <a:ea typeface="Quintessential"/>
                <a:cs typeface="Quintessential"/>
                <a:sym typeface="Quintessential"/>
              </a:rPr>
              <a:t>? The sites below will give you some background information. Use some of the following resources:</a:t>
            </a:r>
            <a:endParaRPr sz="1600"/>
          </a:p>
          <a:p>
            <a:pPr marL="342900" marR="0" lvl="0" indent="-368300" algn="l" rtl="0">
              <a:lnSpc>
                <a:spcPct val="90000"/>
              </a:lnSpc>
              <a:spcBef>
                <a:spcPts val="240"/>
              </a:spcBef>
              <a:spcAft>
                <a:spcPts val="0"/>
              </a:spcAft>
              <a:buClr>
                <a:schemeClr val="dk1"/>
              </a:buClr>
              <a:buSzPts val="1600"/>
              <a:buFont typeface="Arial"/>
              <a:buChar char="•"/>
            </a:pPr>
            <a:r>
              <a:rPr lang="en-US" sz="1600" b="1" i="0" u="sng" strike="noStrike" cap="none">
                <a:solidFill>
                  <a:schemeClr val="hlink"/>
                </a:solidFill>
                <a:latin typeface="Arial"/>
                <a:ea typeface="Arial"/>
                <a:cs typeface="Arial"/>
                <a:sym typeface="Arial"/>
                <a:hlinkClick r:id="rId3"/>
              </a:rPr>
              <a:t>Go to trueflix.scholastic.com</a:t>
            </a:r>
            <a:endParaRPr sz="1600"/>
          </a:p>
          <a:p>
            <a:pPr marL="342900" marR="0" lvl="0" indent="-342900" algn="l" rtl="0">
              <a:lnSpc>
                <a:spcPct val="90000"/>
              </a:lnSpc>
              <a:spcBef>
                <a:spcPts val="240"/>
              </a:spcBef>
              <a:spcAft>
                <a:spcPts val="0"/>
              </a:spcAft>
              <a:buClr>
                <a:schemeClr val="dk1"/>
              </a:buClr>
              <a:buFont typeface="Quintessential"/>
              <a:buNone/>
            </a:pPr>
            <a:r>
              <a:rPr lang="en-US" sz="1600" b="1" i="0" u="none" strike="noStrike" cap="none">
                <a:solidFill>
                  <a:schemeClr val="dk1"/>
                </a:solidFill>
                <a:latin typeface="Quintessential"/>
                <a:ea typeface="Quintessential"/>
                <a:cs typeface="Quintessential"/>
                <a:sym typeface="Quintessential"/>
              </a:rPr>
              <a:t>       Username: </a:t>
            </a:r>
            <a:r>
              <a:rPr lang="en-US" sz="1600" b="1">
                <a:latin typeface="Quintessential"/>
                <a:ea typeface="Quintessential"/>
                <a:cs typeface="Quintessential"/>
                <a:sym typeface="Quintessential"/>
              </a:rPr>
              <a:t>wcresthome</a:t>
            </a:r>
            <a:r>
              <a:rPr lang="en-US" sz="1600" b="1" i="0" u="none" strike="noStrike" cap="none">
                <a:solidFill>
                  <a:schemeClr val="dk1"/>
                </a:solidFill>
                <a:latin typeface="Quintessential"/>
                <a:ea typeface="Quintessential"/>
                <a:cs typeface="Quintessential"/>
                <a:sym typeface="Quintessential"/>
              </a:rPr>
              <a:t>  Password: </a:t>
            </a:r>
            <a:r>
              <a:rPr lang="en-US" sz="1600" b="1">
                <a:latin typeface="Quintessential"/>
                <a:ea typeface="Quintessential"/>
                <a:cs typeface="Quintessential"/>
                <a:sym typeface="Quintessential"/>
              </a:rPr>
              <a:t>wcresthome</a:t>
            </a:r>
            <a:endParaRPr sz="1600"/>
          </a:p>
          <a:p>
            <a:pPr marL="342900" marR="0" lvl="0" indent="-342900" algn="l" rtl="0">
              <a:lnSpc>
                <a:spcPct val="90000"/>
              </a:lnSpc>
              <a:spcBef>
                <a:spcPts val="240"/>
              </a:spcBef>
              <a:spcAft>
                <a:spcPts val="0"/>
              </a:spcAft>
              <a:buClr>
                <a:schemeClr val="dk1"/>
              </a:buClr>
              <a:buFont typeface="Quintessential"/>
              <a:buNone/>
            </a:pPr>
            <a:r>
              <a:rPr lang="en-US" sz="1600" b="1" i="0" u="none" strike="noStrike" cap="none">
                <a:solidFill>
                  <a:schemeClr val="dk1"/>
                </a:solidFill>
                <a:latin typeface="Quintessential"/>
                <a:ea typeface="Quintessential"/>
                <a:cs typeface="Quintessential"/>
                <a:sym typeface="Quintessential"/>
              </a:rPr>
              <a:t>       Click The Thirteen Colonies</a:t>
            </a:r>
            <a:endParaRPr sz="1600"/>
          </a:p>
          <a:p>
            <a:pPr marL="342900" marR="0" lvl="0" indent="-342900" algn="l" rtl="0">
              <a:lnSpc>
                <a:spcPct val="90000"/>
              </a:lnSpc>
              <a:spcBef>
                <a:spcPts val="240"/>
              </a:spcBef>
              <a:spcAft>
                <a:spcPts val="0"/>
              </a:spcAft>
              <a:buClr>
                <a:schemeClr val="dk1"/>
              </a:buClr>
              <a:buFont typeface="Quintessential"/>
              <a:buNone/>
            </a:pPr>
            <a:r>
              <a:rPr lang="en-US" sz="1600" b="1" i="0" u="none" strike="noStrike" cap="none">
                <a:solidFill>
                  <a:schemeClr val="dk1"/>
                </a:solidFill>
                <a:latin typeface="Quintessential"/>
                <a:ea typeface="Quintessential"/>
                <a:cs typeface="Quintessential"/>
                <a:sym typeface="Quintessential"/>
              </a:rPr>
              <a:t>       Click The New Jersey Colony book</a:t>
            </a:r>
            <a:endParaRPr sz="1600"/>
          </a:p>
          <a:p>
            <a:pPr marL="342900" marR="0" lvl="0" indent="-342900" algn="l" rtl="0">
              <a:lnSpc>
                <a:spcPct val="90000"/>
              </a:lnSpc>
              <a:spcBef>
                <a:spcPts val="240"/>
              </a:spcBef>
              <a:spcAft>
                <a:spcPts val="0"/>
              </a:spcAft>
              <a:buClr>
                <a:schemeClr val="dk1"/>
              </a:buClr>
              <a:buFont typeface="Quintessential"/>
              <a:buNone/>
            </a:pPr>
            <a:r>
              <a:rPr lang="en-US" sz="1600" b="1" i="0" u="none" strike="noStrike" cap="none">
                <a:solidFill>
                  <a:schemeClr val="dk1"/>
                </a:solidFill>
                <a:latin typeface="Quintessential"/>
                <a:ea typeface="Quintessential"/>
                <a:cs typeface="Quintessential"/>
                <a:sym typeface="Quintessential"/>
              </a:rPr>
              <a:t>       Chapter 4 “Road to Independence”</a:t>
            </a:r>
            <a:endParaRPr sz="1600"/>
          </a:p>
          <a:p>
            <a:pPr marL="342900" marR="0" lvl="0" indent="-368300" algn="l" rtl="0">
              <a:lnSpc>
                <a:spcPct val="90000"/>
              </a:lnSpc>
              <a:spcBef>
                <a:spcPts val="240"/>
              </a:spcBef>
              <a:spcAft>
                <a:spcPts val="0"/>
              </a:spcAft>
              <a:buClr>
                <a:schemeClr val="dk1"/>
              </a:buClr>
              <a:buSzPts val="1600"/>
              <a:buFont typeface="Arial"/>
              <a:buChar char="•"/>
            </a:pPr>
            <a:r>
              <a:rPr lang="en-US" sz="1600" b="1" i="0" u="sng" strike="noStrike" cap="none">
                <a:solidFill>
                  <a:schemeClr val="hlink"/>
                </a:solidFill>
                <a:latin typeface="Arial"/>
                <a:ea typeface="Arial"/>
                <a:cs typeface="Arial"/>
                <a:sym typeface="Arial"/>
                <a:hlinkClick r:id="rId4"/>
              </a:rPr>
              <a:t>Go to freedomflix.digital.scholastic.com</a:t>
            </a:r>
            <a:endParaRPr sz="1600"/>
          </a:p>
          <a:p>
            <a:pPr marL="342900" marR="0" lvl="0" indent="-342900" algn="l" rtl="0">
              <a:lnSpc>
                <a:spcPct val="90000"/>
              </a:lnSpc>
              <a:spcBef>
                <a:spcPts val="240"/>
              </a:spcBef>
              <a:spcAft>
                <a:spcPts val="0"/>
              </a:spcAft>
              <a:buClr>
                <a:schemeClr val="dk1"/>
              </a:buClr>
              <a:buFont typeface="Quintessential"/>
              <a:buNone/>
            </a:pPr>
            <a:r>
              <a:rPr lang="en-US" sz="1600" b="1" i="0" u="none" strike="noStrike" cap="none">
                <a:solidFill>
                  <a:schemeClr val="dk1"/>
                </a:solidFill>
                <a:latin typeface="Quintessential"/>
                <a:ea typeface="Quintessential"/>
                <a:cs typeface="Quintessential"/>
                <a:sym typeface="Quintessential"/>
              </a:rPr>
              <a:t>        Username: knight    Password: school</a:t>
            </a:r>
            <a:endParaRPr sz="1600"/>
          </a:p>
          <a:p>
            <a:pPr marL="342900" marR="0" lvl="0" indent="-342900" algn="l" rtl="0">
              <a:lnSpc>
                <a:spcPct val="90000"/>
              </a:lnSpc>
              <a:spcBef>
                <a:spcPts val="240"/>
              </a:spcBef>
              <a:spcAft>
                <a:spcPts val="0"/>
              </a:spcAft>
              <a:buClr>
                <a:schemeClr val="dk1"/>
              </a:buClr>
              <a:buFont typeface="Quintessential"/>
              <a:buNone/>
            </a:pPr>
            <a:r>
              <a:rPr lang="en-US" sz="1600" b="1" i="0" u="none" strike="noStrike" cap="none">
                <a:solidFill>
                  <a:schemeClr val="dk1"/>
                </a:solidFill>
                <a:latin typeface="Quintessential"/>
                <a:ea typeface="Quintessential"/>
                <a:cs typeface="Quintessential"/>
                <a:sym typeface="Quintessential"/>
              </a:rPr>
              <a:t>        Click on Colonial Ear</a:t>
            </a:r>
            <a:endParaRPr sz="1600"/>
          </a:p>
          <a:p>
            <a:pPr marL="342900" marR="0" lvl="0" indent="-342900" algn="l" rtl="0">
              <a:lnSpc>
                <a:spcPct val="90000"/>
              </a:lnSpc>
              <a:spcBef>
                <a:spcPts val="240"/>
              </a:spcBef>
              <a:spcAft>
                <a:spcPts val="0"/>
              </a:spcAft>
              <a:buClr>
                <a:schemeClr val="dk1"/>
              </a:buClr>
              <a:buFont typeface="Quintessential"/>
              <a:buNone/>
            </a:pPr>
            <a:r>
              <a:rPr lang="en-US" sz="1600" b="1" i="0" u="none" strike="noStrike" cap="none">
                <a:solidFill>
                  <a:schemeClr val="dk1"/>
                </a:solidFill>
                <a:latin typeface="Quintessential"/>
                <a:ea typeface="Quintessential"/>
                <a:cs typeface="Quintessential"/>
                <a:sym typeface="Quintessential"/>
              </a:rPr>
              <a:t>        Click on The Revolutionary </a:t>
            </a:r>
            <a:endParaRPr sz="1600"/>
          </a:p>
          <a:p>
            <a:pPr marL="342900" marR="0" lvl="0" indent="-355600" algn="l" rtl="0">
              <a:lnSpc>
                <a:spcPct val="90000"/>
              </a:lnSpc>
              <a:spcBef>
                <a:spcPts val="280"/>
              </a:spcBef>
              <a:spcAft>
                <a:spcPts val="0"/>
              </a:spcAft>
              <a:buClr>
                <a:srgbClr val="804000"/>
              </a:buClr>
              <a:buSzPts val="1600"/>
              <a:buFont typeface="Arial"/>
              <a:buChar char="•"/>
            </a:pPr>
            <a:r>
              <a:rPr lang="en-US" sz="1600" b="1" i="0" u="sng" strike="noStrike" cap="none">
                <a:solidFill>
                  <a:schemeClr val="hlink"/>
                </a:solidFill>
                <a:latin typeface="Arial"/>
                <a:ea typeface="Arial"/>
                <a:cs typeface="Arial"/>
                <a:sym typeface="Arial"/>
                <a:hlinkClick r:id="rId5"/>
              </a:rPr>
              <a:t>American Revolution Reading Comprehension</a:t>
            </a:r>
            <a:endParaRPr sz="1600"/>
          </a:p>
          <a:p>
            <a:pPr marL="342900" marR="0" lvl="0" indent="-342900" algn="l" rtl="0">
              <a:lnSpc>
                <a:spcPct val="90000"/>
              </a:lnSpc>
              <a:spcBef>
                <a:spcPts val="280"/>
              </a:spcBef>
              <a:spcAft>
                <a:spcPts val="0"/>
              </a:spcAft>
              <a:buClr>
                <a:schemeClr val="dk1"/>
              </a:buClr>
              <a:buFont typeface="Arial"/>
              <a:buNone/>
            </a:pPr>
            <a:endParaRPr sz="1600" b="1" i="0" u="none" strike="noStrike" cap="none">
              <a:solidFill>
                <a:srgbClr val="804000"/>
              </a:solidFill>
              <a:latin typeface="Quintessential"/>
              <a:ea typeface="Quintessential"/>
              <a:cs typeface="Quintessential"/>
              <a:sym typeface="Quintessential"/>
            </a:endParaRPr>
          </a:p>
          <a:p>
            <a:pPr marL="342900" marR="0" lvl="0" indent="-254000" algn="l" rtl="0">
              <a:lnSpc>
                <a:spcPct val="90000"/>
              </a:lnSpc>
              <a:spcBef>
                <a:spcPts val="280"/>
              </a:spcBef>
              <a:spcAft>
                <a:spcPts val="0"/>
              </a:spcAft>
              <a:buClr>
                <a:schemeClr val="dk1"/>
              </a:buClr>
              <a:buSzPts val="1400"/>
              <a:buFont typeface="Arial"/>
              <a:buNone/>
            </a:pPr>
            <a:endParaRPr sz="1400" b="1" i="0" u="none" strike="noStrike" cap="none">
              <a:solidFill>
                <a:srgbClr val="804000"/>
              </a:solidFill>
              <a:latin typeface="Quintessential"/>
              <a:ea typeface="Quintessential"/>
              <a:cs typeface="Quintessential"/>
              <a:sym typeface="Quintessential"/>
            </a:endParaRPr>
          </a:p>
          <a:p>
            <a:pPr marL="342900" marR="0" lvl="0" indent="-254000" algn="l" rtl="0">
              <a:spcBef>
                <a:spcPts val="280"/>
              </a:spcBef>
              <a:spcAft>
                <a:spcPts val="0"/>
              </a:spcAft>
              <a:buClr>
                <a:schemeClr val="dk1"/>
              </a:buClr>
              <a:buSzPts val="1400"/>
              <a:buFont typeface="Arial"/>
              <a:buNone/>
            </a:pPr>
            <a:endParaRPr sz="1400" b="1" i="0" u="none" strike="noStrike" cap="none">
              <a:solidFill>
                <a:srgbClr val="804000"/>
              </a:solidFill>
              <a:latin typeface="Quintessential"/>
              <a:ea typeface="Quintessential"/>
              <a:cs typeface="Quintessential"/>
              <a:sym typeface="Quintessential"/>
            </a:endParaRPr>
          </a:p>
        </p:txBody>
      </p:sp>
      <p:pic>
        <p:nvPicPr>
          <p:cNvPr id="254" name="Google Shape;254;p36"/>
          <p:cNvPicPr preferRelativeResize="0">
            <a:picLocks noGrp="1"/>
          </p:cNvPicPr>
          <p:nvPr>
            <p:ph type="body" idx="1"/>
          </p:nvPr>
        </p:nvPicPr>
        <p:blipFill rotWithShape="1">
          <a:blip r:embed="rId6">
            <a:alphaModFix/>
          </a:blip>
          <a:srcRect/>
          <a:stretch/>
        </p:blipFill>
        <p:spPr>
          <a:xfrm>
            <a:off x="4648200" y="2514600"/>
            <a:ext cx="4038600" cy="3200400"/>
          </a:xfrm>
          <a:prstGeom prst="rect">
            <a:avLst/>
          </a:prstGeom>
          <a:noFill/>
          <a:ln>
            <a:noFill/>
          </a:ln>
        </p:spPr>
      </p:pic>
      <p:pic>
        <p:nvPicPr>
          <p:cNvPr id="255" name="Google Shape;255;p36"/>
          <p:cNvPicPr preferRelativeResize="0"/>
          <p:nvPr/>
        </p:nvPicPr>
        <p:blipFill rotWithShape="1">
          <a:blip r:embed="rId7">
            <a:alphaModFix/>
          </a:blip>
          <a:srcRect/>
          <a:stretch/>
        </p:blipFill>
        <p:spPr>
          <a:xfrm>
            <a:off x="4648200" y="2489200"/>
            <a:ext cx="3862387" cy="2913661"/>
          </a:xfrm>
          <a:prstGeom prst="rect">
            <a:avLst/>
          </a:prstGeom>
          <a:noFill/>
          <a:ln>
            <a:noFill/>
          </a:ln>
        </p:spPr>
      </p:pic>
      <p:sp>
        <p:nvSpPr>
          <p:cNvPr id="256" name="Google Shape;256;p36"/>
          <p:cNvSpPr txBox="1"/>
          <p:nvPr/>
        </p:nvSpPr>
        <p:spPr>
          <a:xfrm>
            <a:off x="3810000" y="5791200"/>
            <a:ext cx="4929187" cy="6746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04000"/>
              </a:buClr>
              <a:buFont typeface="Corben"/>
              <a:buNone/>
            </a:pPr>
            <a:r>
              <a:rPr lang="en-US" sz="1400" b="1" i="0" u="sng" strike="noStrike" cap="none">
                <a:solidFill>
                  <a:schemeClr val="hlink"/>
                </a:solidFill>
                <a:latin typeface="Corben"/>
                <a:ea typeface="Corben"/>
                <a:cs typeface="Corben"/>
                <a:sym typeface="Corben"/>
                <a:hlinkClick r:id="rId8"/>
              </a:rPr>
              <a:t>Causes and Effects of the American Revolution</a:t>
            </a:r>
            <a:endParaRPr/>
          </a:p>
          <a:p>
            <a:pPr marL="0" marR="0" lvl="0" indent="0" algn="l" rtl="0">
              <a:lnSpc>
                <a:spcPct val="90000"/>
              </a:lnSpc>
              <a:spcBef>
                <a:spcPts val="0"/>
              </a:spcBef>
              <a:spcAft>
                <a:spcPts val="0"/>
              </a:spcAft>
              <a:buClr>
                <a:srgbClr val="804000"/>
              </a:buClr>
              <a:buFont typeface="Corben"/>
              <a:buNone/>
            </a:pPr>
            <a:r>
              <a:rPr lang="en-US" sz="1400" b="1" i="0" u="sng" strike="noStrike" cap="none">
                <a:solidFill>
                  <a:schemeClr val="hlink"/>
                </a:solidFill>
                <a:latin typeface="Corben"/>
                <a:ea typeface="Corben"/>
                <a:cs typeface="Corben"/>
                <a:sym typeface="Corben"/>
                <a:hlinkClick r:id="rId9"/>
              </a:rPr>
              <a:t>Causes for the Revolution</a:t>
            </a:r>
            <a:endParaRPr/>
          </a:p>
          <a:p>
            <a:pPr marL="0" marR="0" lvl="0" indent="0" algn="l" rtl="0">
              <a:lnSpc>
                <a:spcPct val="90000"/>
              </a:lnSpc>
              <a:spcBef>
                <a:spcPts val="0"/>
              </a:spcBef>
              <a:spcAft>
                <a:spcPts val="0"/>
              </a:spcAft>
              <a:buClr>
                <a:srgbClr val="804000"/>
              </a:buClr>
              <a:buFont typeface="Corben"/>
              <a:buNone/>
            </a:pPr>
            <a:r>
              <a:rPr lang="en-US" sz="1400" b="1" i="0" u="sng" strike="noStrike" cap="none">
                <a:solidFill>
                  <a:schemeClr val="hlink"/>
                </a:solidFill>
                <a:latin typeface="Corben"/>
                <a:ea typeface="Corben"/>
                <a:cs typeface="Corben"/>
                <a:sym typeface="Corben"/>
                <a:hlinkClick r:id="rId10"/>
              </a:rPr>
              <a:t>American Revolution (YouTube video)</a:t>
            </a:r>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circle">
            <a:fillToRect l="50000" t="50000" r="50000" b="50000"/>
          </a:path>
          <a:tileRect/>
        </a:gradFill>
        <a:effectLst/>
      </p:bgPr>
    </p:bg>
    <p:spTree>
      <p:nvGrpSpPr>
        <p:cNvPr id="1" name="Shape 260"/>
        <p:cNvGrpSpPr/>
        <p:nvPr/>
      </p:nvGrpSpPr>
      <p:grpSpPr>
        <a:xfrm>
          <a:off x="0" y="0"/>
          <a:ext cx="0" cy="0"/>
          <a:chOff x="0" y="0"/>
          <a:chExt cx="0" cy="0"/>
        </a:xfrm>
      </p:grpSpPr>
      <p:sp>
        <p:nvSpPr>
          <p:cNvPr id="261" name="Google Shape;261;p37"/>
          <p:cNvSpPr txBox="1"/>
          <p:nvPr/>
        </p:nvSpPr>
        <p:spPr>
          <a:xfrm>
            <a:off x="685800" y="1247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Quintessential"/>
              <a:buNone/>
            </a:pPr>
            <a:r>
              <a:rPr lang="en-US" sz="4400">
                <a:solidFill>
                  <a:schemeClr val="dk2"/>
                </a:solidFill>
                <a:latin typeface="Quintessential"/>
                <a:ea typeface="Quintessential"/>
                <a:cs typeface="Quintessential"/>
                <a:sym typeface="Quintessential"/>
              </a:rPr>
              <a:t>Article </a:t>
            </a:r>
            <a:r>
              <a:rPr lang="en-US" sz="4400" b="0" i="0" u="none" strike="noStrike" cap="none">
                <a:solidFill>
                  <a:schemeClr val="dk2"/>
                </a:solidFill>
                <a:latin typeface="Quintessential"/>
                <a:ea typeface="Quintessential"/>
                <a:cs typeface="Quintessential"/>
                <a:sym typeface="Quintessential"/>
              </a:rPr>
              <a:t> 6</a:t>
            </a:r>
            <a:br>
              <a:rPr lang="en-US" sz="4400" b="0" i="0" u="none" strike="noStrike" cap="none">
                <a:solidFill>
                  <a:schemeClr val="dk2"/>
                </a:solidFill>
                <a:latin typeface="Quintessential"/>
                <a:ea typeface="Quintessential"/>
                <a:cs typeface="Quintessential"/>
                <a:sym typeface="Quintessential"/>
              </a:rPr>
            </a:br>
            <a:r>
              <a:rPr lang="en-US" sz="2400" b="0" i="0" u="none" strike="noStrike" cap="none">
                <a:solidFill>
                  <a:schemeClr val="dk2"/>
                </a:solidFill>
                <a:latin typeface="Quintessential"/>
                <a:ea typeface="Quintessential"/>
                <a:cs typeface="Quintessential"/>
                <a:sym typeface="Quintessential"/>
              </a:rPr>
              <a:t>The Declaration of Independence</a:t>
            </a:r>
            <a:endParaRPr/>
          </a:p>
        </p:txBody>
      </p:sp>
      <p:sp>
        <p:nvSpPr>
          <p:cNvPr id="262" name="Google Shape;262;p37"/>
          <p:cNvSpPr txBox="1"/>
          <p:nvPr/>
        </p:nvSpPr>
        <p:spPr>
          <a:xfrm>
            <a:off x="3643750" y="1371825"/>
            <a:ext cx="5403300" cy="53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a:solidFill>
                  <a:srgbClr val="804000"/>
                </a:solidFill>
                <a:latin typeface="Quintessential"/>
                <a:ea typeface="Quintessential"/>
                <a:cs typeface="Quintessential"/>
                <a:sym typeface="Quintessential"/>
              </a:rPr>
              <a:t>On </a:t>
            </a:r>
            <a:r>
              <a:rPr lang="en-US" sz="1600" b="1" i="0" u="none" strike="noStrike" cap="none">
                <a:solidFill>
                  <a:srgbClr val="804000"/>
                </a:solidFill>
                <a:latin typeface="Quintessential"/>
                <a:ea typeface="Quintessential"/>
                <a:cs typeface="Quintessential"/>
                <a:sym typeface="Quintessential"/>
              </a:rPr>
              <a:t>July 4, 1776, Congress declared its independence from Britain in the form of a document called The Declaration of Independence. </a:t>
            </a:r>
            <a:endParaRPr sz="1600"/>
          </a:p>
          <a:p>
            <a:pPr marL="0" marR="0" lvl="0" indent="0" algn="l" rtl="0">
              <a:lnSpc>
                <a:spcPct val="100000"/>
              </a:lnSpc>
              <a:spcBef>
                <a:spcPts val="240"/>
              </a:spcBef>
              <a:spcAft>
                <a:spcPts val="0"/>
              </a:spcAft>
              <a:buNone/>
            </a:pPr>
            <a:r>
              <a:rPr lang="en-US" sz="1600" b="1" i="0" u="none" strike="noStrike" cap="none">
                <a:solidFill>
                  <a:srgbClr val="804000"/>
                </a:solidFill>
                <a:latin typeface="Quintessential"/>
                <a:ea typeface="Quintessential"/>
                <a:cs typeface="Quintessential"/>
                <a:sym typeface="Quintessential"/>
              </a:rPr>
              <a:t>For this </a:t>
            </a:r>
            <a:r>
              <a:rPr lang="en-US" sz="1600" b="1">
                <a:solidFill>
                  <a:srgbClr val="804000"/>
                </a:solidFill>
                <a:latin typeface="Quintessential"/>
                <a:ea typeface="Quintessential"/>
                <a:cs typeface="Quintessential"/>
                <a:sym typeface="Quintessential"/>
              </a:rPr>
              <a:t>article</a:t>
            </a:r>
            <a:r>
              <a:rPr lang="en-US" sz="1600" b="1" i="0" u="none" strike="noStrike" cap="none">
                <a:solidFill>
                  <a:srgbClr val="804000"/>
                </a:solidFill>
                <a:latin typeface="Quintessential"/>
                <a:ea typeface="Quintessential"/>
                <a:cs typeface="Quintessential"/>
                <a:sym typeface="Quintessential"/>
              </a:rPr>
              <a:t>, describe the Declaration of Independence.  Why was it so important? What were the results of the Colonies declaring its independence from Britain?  How do </a:t>
            </a:r>
            <a:r>
              <a:rPr lang="en-US" sz="1600" b="1">
                <a:solidFill>
                  <a:srgbClr val="804000"/>
                </a:solidFill>
                <a:latin typeface="Quintessential"/>
                <a:ea typeface="Quintessential"/>
                <a:cs typeface="Quintessential"/>
                <a:sym typeface="Quintessential"/>
              </a:rPr>
              <a:t>they</a:t>
            </a:r>
            <a:r>
              <a:rPr lang="en-US" sz="1600" b="1" i="0" u="none" strike="noStrike" cap="none">
                <a:solidFill>
                  <a:srgbClr val="804000"/>
                </a:solidFill>
                <a:latin typeface="Quintessential"/>
                <a:ea typeface="Quintessential"/>
                <a:cs typeface="Quintessential"/>
                <a:sym typeface="Quintessential"/>
              </a:rPr>
              <a:t> feel about all of this? Use the possible resources:</a:t>
            </a:r>
            <a:endParaRPr sz="1600"/>
          </a:p>
          <a:p>
            <a:pPr marL="342900" marR="0" lvl="0" indent="-368300" algn="l" rtl="0">
              <a:lnSpc>
                <a:spcPct val="90000"/>
              </a:lnSpc>
              <a:spcBef>
                <a:spcPts val="240"/>
              </a:spcBef>
              <a:spcAft>
                <a:spcPts val="0"/>
              </a:spcAft>
              <a:buClr>
                <a:srgbClr val="FF0000"/>
              </a:buClr>
              <a:buSzPts val="1600"/>
              <a:buFont typeface="Corben"/>
              <a:buChar char="•"/>
            </a:pPr>
            <a:r>
              <a:rPr lang="en-US" sz="1600" b="1" i="0" u="sng" strike="noStrike" cap="none">
                <a:solidFill>
                  <a:schemeClr val="hlink"/>
                </a:solidFill>
                <a:latin typeface="Corben"/>
                <a:ea typeface="Corben"/>
                <a:cs typeface="Corben"/>
                <a:sym typeface="Corben"/>
                <a:hlinkClick r:id="rId3"/>
              </a:rPr>
              <a:t>Go to trueflix.scholastic.com</a:t>
            </a:r>
            <a:endParaRPr sz="1600" b="1" i="0" u="none" strike="noStrike" cap="none">
              <a:solidFill>
                <a:srgbClr val="FF0000"/>
              </a:solidFill>
              <a:latin typeface="Quintessential"/>
              <a:ea typeface="Quintessential"/>
              <a:cs typeface="Quintessential"/>
              <a:sym typeface="Quintessential"/>
            </a:endParaRPr>
          </a:p>
          <a:p>
            <a:pPr marL="342900" marR="0" lvl="0" indent="-342900" algn="l" rtl="0">
              <a:lnSpc>
                <a:spcPct val="90000"/>
              </a:lnSpc>
              <a:spcBef>
                <a:spcPts val="240"/>
              </a:spcBef>
              <a:spcAft>
                <a:spcPts val="0"/>
              </a:spcAft>
              <a:buClr>
                <a:srgbClr val="FF0000"/>
              </a:buClr>
              <a:buFont typeface="Quintessential"/>
              <a:buNone/>
            </a:pPr>
            <a:r>
              <a:rPr lang="en-US" sz="1600" b="1" i="0" u="none" strike="noStrike" cap="none">
                <a:solidFill>
                  <a:srgbClr val="FF0000"/>
                </a:solidFill>
                <a:latin typeface="Quintessential"/>
                <a:ea typeface="Quintessential"/>
                <a:cs typeface="Quintessential"/>
                <a:sym typeface="Quintessential"/>
              </a:rPr>
              <a:t>       Username: </a:t>
            </a:r>
            <a:r>
              <a:rPr lang="en-US" sz="1600" b="1">
                <a:solidFill>
                  <a:srgbClr val="FF0000"/>
                </a:solidFill>
                <a:latin typeface="Quintessential"/>
                <a:ea typeface="Quintessential"/>
                <a:cs typeface="Quintessential"/>
                <a:sym typeface="Quintessential"/>
              </a:rPr>
              <a:t>wcresthome</a:t>
            </a:r>
            <a:r>
              <a:rPr lang="en-US" sz="1600" b="1" i="0" u="none" strike="noStrike" cap="none">
                <a:solidFill>
                  <a:srgbClr val="FF0000"/>
                </a:solidFill>
                <a:latin typeface="Quintessential"/>
                <a:ea typeface="Quintessential"/>
                <a:cs typeface="Quintessential"/>
                <a:sym typeface="Quintessential"/>
              </a:rPr>
              <a:t>   Password: </a:t>
            </a:r>
            <a:r>
              <a:rPr lang="en-US" sz="1600" b="1">
                <a:solidFill>
                  <a:srgbClr val="FF0000"/>
                </a:solidFill>
                <a:latin typeface="Quintessential"/>
                <a:ea typeface="Quintessential"/>
                <a:cs typeface="Quintessential"/>
                <a:sym typeface="Quintessential"/>
              </a:rPr>
              <a:t>wcresthome</a:t>
            </a:r>
            <a:r>
              <a:rPr lang="en-US" sz="1600" b="1" i="0" u="none" strike="noStrike" cap="none">
                <a:solidFill>
                  <a:srgbClr val="FF0000"/>
                </a:solidFill>
                <a:latin typeface="Quintessential"/>
                <a:ea typeface="Quintessential"/>
                <a:cs typeface="Quintessential"/>
                <a:sym typeface="Quintessential"/>
              </a:rPr>
              <a:t>      </a:t>
            </a:r>
            <a:endParaRPr sz="1600" b="1" i="0" u="none" strike="noStrike" cap="none">
              <a:solidFill>
                <a:srgbClr val="FF0000"/>
              </a:solidFill>
              <a:latin typeface="Quintessential"/>
              <a:ea typeface="Quintessential"/>
              <a:cs typeface="Quintessential"/>
              <a:sym typeface="Quintessential"/>
            </a:endParaRPr>
          </a:p>
          <a:p>
            <a:pPr marL="0" marR="0" lvl="0" indent="0" algn="l" rtl="0">
              <a:lnSpc>
                <a:spcPct val="90000"/>
              </a:lnSpc>
              <a:spcBef>
                <a:spcPts val="240"/>
              </a:spcBef>
              <a:spcAft>
                <a:spcPts val="0"/>
              </a:spcAft>
              <a:buClr>
                <a:srgbClr val="FF0000"/>
              </a:buClr>
              <a:buFont typeface="Quintessential"/>
              <a:buNone/>
            </a:pPr>
            <a:r>
              <a:rPr lang="en-US" sz="1600" b="1">
                <a:solidFill>
                  <a:srgbClr val="FF0000"/>
                </a:solidFill>
                <a:latin typeface="Quintessential"/>
                <a:ea typeface="Quintessential"/>
                <a:cs typeface="Quintessential"/>
                <a:sym typeface="Quintessential"/>
              </a:rPr>
              <a:t>       </a:t>
            </a:r>
            <a:r>
              <a:rPr lang="en-US" sz="1600" b="1" i="0" u="none" strike="noStrike" cap="none">
                <a:solidFill>
                  <a:srgbClr val="FF0000"/>
                </a:solidFill>
                <a:latin typeface="Quintessential"/>
                <a:ea typeface="Quintessential"/>
                <a:cs typeface="Quintessential"/>
                <a:sym typeface="Quintessential"/>
              </a:rPr>
              <a:t>Click U.S. Government</a:t>
            </a:r>
            <a:endParaRPr sz="1600"/>
          </a:p>
          <a:p>
            <a:pPr marL="342900" marR="0" lvl="0" indent="-342900" algn="l" rtl="0">
              <a:lnSpc>
                <a:spcPct val="90000"/>
              </a:lnSpc>
              <a:spcBef>
                <a:spcPts val="240"/>
              </a:spcBef>
              <a:spcAft>
                <a:spcPts val="0"/>
              </a:spcAft>
              <a:buClr>
                <a:srgbClr val="FF0000"/>
              </a:buClr>
              <a:buFont typeface="Quintessential"/>
              <a:buNone/>
            </a:pPr>
            <a:r>
              <a:rPr lang="en-US" sz="1600" b="1" i="0" u="none" strike="noStrike" cap="none">
                <a:solidFill>
                  <a:srgbClr val="FF0000"/>
                </a:solidFill>
                <a:latin typeface="Quintessential"/>
                <a:ea typeface="Quintessential"/>
                <a:cs typeface="Quintessential"/>
                <a:sym typeface="Quintessential"/>
              </a:rPr>
              <a:t>       Click The Declaration of Independence  </a:t>
            </a:r>
            <a:endParaRPr sz="1600"/>
          </a:p>
          <a:p>
            <a:pPr marL="342900" marR="0" lvl="0" indent="-342900" algn="l" rtl="0">
              <a:lnSpc>
                <a:spcPct val="90000"/>
              </a:lnSpc>
              <a:spcBef>
                <a:spcPts val="240"/>
              </a:spcBef>
              <a:spcAft>
                <a:spcPts val="0"/>
              </a:spcAft>
              <a:buClr>
                <a:srgbClr val="FF0000"/>
              </a:buClr>
              <a:buFont typeface="Quintessential"/>
              <a:buNone/>
            </a:pPr>
            <a:r>
              <a:rPr lang="en-US" sz="1600" b="1" i="0" u="none" strike="noStrike" cap="none">
                <a:solidFill>
                  <a:srgbClr val="FF0000"/>
                </a:solidFill>
                <a:latin typeface="Quintessential"/>
                <a:ea typeface="Quintessential"/>
                <a:cs typeface="Quintessential"/>
                <a:sym typeface="Quintessential"/>
              </a:rPr>
              <a:t>       book</a:t>
            </a:r>
            <a:endParaRPr sz="1600"/>
          </a:p>
          <a:p>
            <a:pPr marL="342900" marR="0" lvl="0" indent="-368300" algn="l" rtl="0">
              <a:lnSpc>
                <a:spcPct val="90000"/>
              </a:lnSpc>
              <a:spcBef>
                <a:spcPts val="240"/>
              </a:spcBef>
              <a:spcAft>
                <a:spcPts val="0"/>
              </a:spcAft>
              <a:buClr>
                <a:srgbClr val="FF0000"/>
              </a:buClr>
              <a:buSzPts val="1600"/>
              <a:buFont typeface="Corben"/>
              <a:buChar char="•"/>
            </a:pPr>
            <a:r>
              <a:rPr lang="en-US" sz="1600" b="1" i="0" u="sng" strike="noStrike" cap="none">
                <a:solidFill>
                  <a:schemeClr val="hlink"/>
                </a:solidFill>
                <a:latin typeface="Corben"/>
                <a:ea typeface="Corben"/>
                <a:cs typeface="Corben"/>
                <a:sym typeface="Corben"/>
                <a:hlinkClick r:id="rId4"/>
              </a:rPr>
              <a:t>Go to freedomflix.digital.scholastic.com</a:t>
            </a:r>
            <a:endParaRPr sz="1600"/>
          </a:p>
          <a:p>
            <a:pPr marL="342900" marR="0" lvl="0" indent="-342900" algn="l" rtl="0">
              <a:lnSpc>
                <a:spcPct val="90000"/>
              </a:lnSpc>
              <a:spcBef>
                <a:spcPts val="240"/>
              </a:spcBef>
              <a:spcAft>
                <a:spcPts val="0"/>
              </a:spcAft>
              <a:buClr>
                <a:srgbClr val="FF0000"/>
              </a:buClr>
              <a:buFont typeface="Quintessential"/>
              <a:buNone/>
            </a:pPr>
            <a:r>
              <a:rPr lang="en-US" sz="1600" b="1" i="0" u="none" strike="noStrike" cap="none">
                <a:solidFill>
                  <a:srgbClr val="FF0000"/>
                </a:solidFill>
                <a:latin typeface="Quintessential"/>
                <a:ea typeface="Quintessential"/>
                <a:cs typeface="Quintessential"/>
                <a:sym typeface="Quintessential"/>
              </a:rPr>
              <a:t>        Username: knight    Password: school</a:t>
            </a:r>
            <a:endParaRPr sz="1600"/>
          </a:p>
          <a:p>
            <a:pPr marL="342900" marR="0" lvl="0" indent="-342900" algn="l" rtl="0">
              <a:lnSpc>
                <a:spcPct val="90000"/>
              </a:lnSpc>
              <a:spcBef>
                <a:spcPts val="240"/>
              </a:spcBef>
              <a:spcAft>
                <a:spcPts val="0"/>
              </a:spcAft>
              <a:buClr>
                <a:srgbClr val="FF0000"/>
              </a:buClr>
              <a:buFont typeface="Quintessential"/>
              <a:buNone/>
            </a:pPr>
            <a:r>
              <a:rPr lang="en-US" sz="1600" b="1" i="0" u="none" strike="noStrike" cap="none">
                <a:solidFill>
                  <a:srgbClr val="FF0000"/>
                </a:solidFill>
                <a:latin typeface="Quintessential"/>
                <a:ea typeface="Quintessential"/>
                <a:cs typeface="Quintessential"/>
                <a:sym typeface="Quintessential"/>
              </a:rPr>
              <a:t>        Click on Colonial Era</a:t>
            </a:r>
            <a:endParaRPr sz="1600"/>
          </a:p>
          <a:p>
            <a:pPr marL="342900" marR="0" lvl="0" indent="-342900" algn="l" rtl="0">
              <a:lnSpc>
                <a:spcPct val="90000"/>
              </a:lnSpc>
              <a:spcBef>
                <a:spcPts val="240"/>
              </a:spcBef>
              <a:spcAft>
                <a:spcPts val="0"/>
              </a:spcAft>
              <a:buClr>
                <a:srgbClr val="FF0000"/>
              </a:buClr>
              <a:buFont typeface="Quintessential"/>
              <a:buNone/>
            </a:pPr>
            <a:r>
              <a:rPr lang="en-US" sz="1600" b="1" i="0" u="none" strike="noStrike" cap="none">
                <a:solidFill>
                  <a:srgbClr val="FF0000"/>
                </a:solidFill>
                <a:latin typeface="Quintessential"/>
                <a:ea typeface="Quintessential"/>
                <a:cs typeface="Quintessential"/>
                <a:sym typeface="Quintessential"/>
              </a:rPr>
              <a:t>        Click on The Declaration of Independence book</a:t>
            </a:r>
            <a:endParaRPr sz="1600"/>
          </a:p>
          <a:p>
            <a:pPr marL="342900" marR="0" lvl="0" indent="-368300" algn="l" rtl="0">
              <a:lnSpc>
                <a:spcPct val="100000"/>
              </a:lnSpc>
              <a:spcBef>
                <a:spcPts val="240"/>
              </a:spcBef>
              <a:spcAft>
                <a:spcPts val="0"/>
              </a:spcAft>
              <a:buClr>
                <a:srgbClr val="804000"/>
              </a:buClr>
              <a:buSzPts val="1600"/>
              <a:buFont typeface="Corben"/>
              <a:buChar char="•"/>
            </a:pPr>
            <a:r>
              <a:rPr lang="en-US" sz="1600" b="1" i="0" u="sng" strike="noStrike" cap="none">
                <a:solidFill>
                  <a:schemeClr val="hlink"/>
                </a:solidFill>
                <a:latin typeface="Corben"/>
                <a:ea typeface="Corben"/>
                <a:cs typeface="Corben"/>
                <a:sym typeface="Corben"/>
                <a:hlinkClick r:id="rId5"/>
              </a:rPr>
              <a:t>Declaration of Independence short video</a:t>
            </a:r>
            <a:endParaRPr sz="1600"/>
          </a:p>
          <a:p>
            <a:pPr marL="342900" marR="0" lvl="0" indent="-368300" algn="l" rtl="0">
              <a:lnSpc>
                <a:spcPct val="100000"/>
              </a:lnSpc>
              <a:spcBef>
                <a:spcPts val="240"/>
              </a:spcBef>
              <a:spcAft>
                <a:spcPts val="0"/>
              </a:spcAft>
              <a:buClr>
                <a:srgbClr val="804000"/>
              </a:buClr>
              <a:buSzPts val="1600"/>
              <a:buFont typeface="Corben"/>
              <a:buChar char="•"/>
            </a:pPr>
            <a:r>
              <a:rPr lang="en-US" sz="1600" b="1" i="0" u="sng" strike="noStrike" cap="none">
                <a:solidFill>
                  <a:schemeClr val="hlink"/>
                </a:solidFill>
                <a:latin typeface="Corben"/>
                <a:ea typeface="Corben"/>
                <a:cs typeface="Corben"/>
                <a:sym typeface="Corben"/>
                <a:hlinkClick r:id="rId6"/>
              </a:rPr>
              <a:t>Why We Celebrate the 4th of July</a:t>
            </a:r>
            <a:endParaRPr sz="1600"/>
          </a:p>
          <a:p>
            <a:pPr marL="342900" marR="0" lvl="0" indent="-342900" algn="l" rtl="0">
              <a:lnSpc>
                <a:spcPct val="100000"/>
              </a:lnSpc>
              <a:spcBef>
                <a:spcPts val="280"/>
              </a:spcBef>
              <a:spcAft>
                <a:spcPts val="0"/>
              </a:spcAft>
              <a:buClr>
                <a:schemeClr val="dk1"/>
              </a:buClr>
              <a:buFont typeface="Corben"/>
              <a:buNone/>
            </a:pPr>
            <a:endParaRPr sz="1600" b="1" i="0" u="none" strike="noStrike" cap="none">
              <a:solidFill>
                <a:srgbClr val="804000"/>
              </a:solidFill>
              <a:latin typeface="Quintessential"/>
              <a:ea typeface="Quintessential"/>
              <a:cs typeface="Quintessential"/>
              <a:sym typeface="Quintessential"/>
            </a:endParaRPr>
          </a:p>
          <a:p>
            <a:pPr marL="0" marR="0" lvl="0" indent="0" algn="l" rtl="0">
              <a:lnSpc>
                <a:spcPct val="100000"/>
              </a:lnSpc>
              <a:spcBef>
                <a:spcPts val="0"/>
              </a:spcBef>
              <a:spcAft>
                <a:spcPts val="0"/>
              </a:spcAft>
              <a:buNone/>
            </a:pPr>
            <a:endParaRPr sz="1400" b="1" i="0" u="none">
              <a:solidFill>
                <a:srgbClr val="804000"/>
              </a:solidFill>
              <a:latin typeface="Quintessential"/>
              <a:ea typeface="Quintessential"/>
              <a:cs typeface="Quintessential"/>
              <a:sym typeface="Quintessential"/>
            </a:endParaRPr>
          </a:p>
        </p:txBody>
      </p:sp>
      <p:pic>
        <p:nvPicPr>
          <p:cNvPr id="263" name="Google Shape;263;p37"/>
          <p:cNvPicPr preferRelativeResize="0"/>
          <p:nvPr/>
        </p:nvPicPr>
        <p:blipFill rotWithShape="1">
          <a:blip r:embed="rId7">
            <a:alphaModFix/>
          </a:blip>
          <a:srcRect/>
          <a:stretch/>
        </p:blipFill>
        <p:spPr>
          <a:xfrm>
            <a:off x="685800" y="2033587"/>
            <a:ext cx="3803714" cy="3977143"/>
          </a:xfrm>
          <a:prstGeom prst="rect">
            <a:avLst/>
          </a:prstGeom>
          <a:noFill/>
          <a:ln>
            <a:noFill/>
          </a:ln>
        </p:spPr>
      </p:pic>
      <p:pic>
        <p:nvPicPr>
          <p:cNvPr id="264" name="Google Shape;264;p37"/>
          <p:cNvPicPr preferRelativeResize="0"/>
          <p:nvPr/>
        </p:nvPicPr>
        <p:blipFill rotWithShape="1">
          <a:blip r:embed="rId8">
            <a:alphaModFix/>
          </a:blip>
          <a:srcRect/>
          <a:stretch/>
        </p:blipFill>
        <p:spPr>
          <a:xfrm>
            <a:off x="249400" y="1433950"/>
            <a:ext cx="3282622" cy="4324289"/>
          </a:xfrm>
          <a:prstGeom prst="rect">
            <a:avLst/>
          </a:prstGeom>
          <a:noFill/>
          <a:ln>
            <a:noFill/>
          </a:ln>
        </p:spPr>
      </p:pic>
    </p:spTree>
  </p:cSld>
  <p:clrMapOvr>
    <a:masterClrMapping/>
  </p:clrMapOvr>
  <p:transition spd="med">
    <p:push/>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1065</Words>
  <Application>Microsoft Office PowerPoint</Application>
  <PresentationFormat>On-screen Show (4:3)</PresentationFormat>
  <Paragraphs>130</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Quintessential</vt:lpstr>
      <vt:lpstr>Coming Soon</vt:lpstr>
      <vt:lpstr>Comic Sans MS</vt:lpstr>
      <vt:lpstr>Corben</vt:lpstr>
      <vt:lpstr>Trebuchet MS</vt:lpstr>
      <vt:lpstr>Times</vt:lpstr>
      <vt:lpstr>Arial</vt:lpstr>
      <vt:lpstr>Finger Paint</vt:lpstr>
      <vt:lpstr>Blank Presentation</vt:lpstr>
      <vt:lpstr>Crumple</vt:lpstr>
      <vt:lpstr>Colonial America  Newspaper Resources</vt:lpstr>
      <vt:lpstr>                               Introduction</vt:lpstr>
      <vt:lpstr>Article 1 The Night Before the Colonist Set Sail to the Colony of New Jersey!</vt:lpstr>
      <vt:lpstr>Article 2 Everyday Life in the colony of New Jersey</vt:lpstr>
      <vt:lpstr>Article 2 Everyday Life in the colony of New Jersey</vt:lpstr>
      <vt:lpstr>Article 3 Clash of Cultures: Colonists and Native Americans</vt:lpstr>
      <vt:lpstr>Article 4 Choosing a Trade </vt:lpstr>
      <vt:lpstr>Article 5 The American Revolution has Begun!</vt:lpstr>
      <vt:lpstr>PowerPoint Presentation</vt:lpstr>
      <vt:lpstr>Article 7 General George Washington Extra Credit Entry (Optional)</vt:lpstr>
      <vt:lpstr>Games and Puzzles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America  Newspaper Resources</dc:title>
  <cp:lastModifiedBy>Springswirth, Rebecca</cp:lastModifiedBy>
  <cp:revision>1</cp:revision>
  <dcterms:modified xsi:type="dcterms:W3CDTF">2018-09-26T18:54:41Z</dcterms:modified>
</cp:coreProperties>
</file>